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2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13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14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15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notesSlides/notesSlide16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17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18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notesSlides/notesSlide19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notesSlides/notesSlide20.xml" ContentType="application/vnd.openxmlformats-officedocument.presentationml.notesSlide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notesSlides/notesSlide21.xml" ContentType="application/vnd.openxmlformats-officedocument.presentationml.notesSl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notesSlides/notesSlide22.xml" ContentType="application/vnd.openxmlformats-officedocument.presentationml.notesSlide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notesSlides/notesSlide23.xml" ContentType="application/vnd.openxmlformats-officedocument.presentationml.notesSlide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notesSlides/notesSlide24.xml" ContentType="application/vnd.openxmlformats-officedocument.presentationml.notesSlide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notesSlides/notesSlide25.xml" ContentType="application/vnd.openxmlformats-officedocument.presentationml.notesSlide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notesSlides/notesSlide26.xml" ContentType="application/vnd.openxmlformats-officedocument.presentationml.notesSlide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notesSlides/notesSlide27.xml" ContentType="application/vnd.openxmlformats-officedocument.presentationml.notesSlide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notesSlides/notesSlide28.xml" ContentType="application/vnd.openxmlformats-officedocument.presentationml.notesSlide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notesSlides/notesSlide29.xml" ContentType="application/vnd.openxmlformats-officedocument.presentationml.notesSlide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92" r:id="rId1"/>
    <p:sldMasterId id="2147484922" r:id="rId2"/>
    <p:sldMasterId id="2147484971" r:id="rId3"/>
    <p:sldMasterId id="2147485019" r:id="rId4"/>
  </p:sldMasterIdLst>
  <p:notesMasterIdLst>
    <p:notesMasterId r:id="rId85"/>
  </p:notesMasterIdLst>
  <p:sldIdLst>
    <p:sldId id="256" r:id="rId5"/>
    <p:sldId id="326" r:id="rId6"/>
    <p:sldId id="328" r:id="rId7"/>
    <p:sldId id="336" r:id="rId8"/>
    <p:sldId id="340" r:id="rId9"/>
    <p:sldId id="341" r:id="rId10"/>
    <p:sldId id="339" r:id="rId11"/>
    <p:sldId id="330" r:id="rId12"/>
    <p:sldId id="331" r:id="rId13"/>
    <p:sldId id="355" r:id="rId14"/>
    <p:sldId id="348" r:id="rId15"/>
    <p:sldId id="351" r:id="rId16"/>
    <p:sldId id="349" r:id="rId17"/>
    <p:sldId id="352" r:id="rId18"/>
    <p:sldId id="343" r:id="rId19"/>
    <p:sldId id="353" r:id="rId20"/>
    <p:sldId id="354" r:id="rId21"/>
    <p:sldId id="333" r:id="rId22"/>
    <p:sldId id="345" r:id="rId23"/>
    <p:sldId id="347" r:id="rId24"/>
    <p:sldId id="346" r:id="rId25"/>
    <p:sldId id="334" r:id="rId26"/>
    <p:sldId id="260" r:id="rId27"/>
    <p:sldId id="261" r:id="rId28"/>
    <p:sldId id="262" r:id="rId29"/>
    <p:sldId id="325" r:id="rId30"/>
    <p:sldId id="263" r:id="rId31"/>
    <p:sldId id="265" r:id="rId32"/>
    <p:sldId id="266" r:id="rId33"/>
    <p:sldId id="264" r:id="rId34"/>
    <p:sldId id="267" r:id="rId35"/>
    <p:sldId id="268" r:id="rId36"/>
    <p:sldId id="269" r:id="rId37"/>
    <p:sldId id="270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5" r:id="rId61"/>
    <p:sldId id="294" r:id="rId62"/>
    <p:sldId id="296" r:id="rId63"/>
    <p:sldId id="297" r:id="rId64"/>
    <p:sldId id="298" r:id="rId65"/>
    <p:sldId id="300" r:id="rId66"/>
    <p:sldId id="301" r:id="rId67"/>
    <p:sldId id="302" r:id="rId68"/>
    <p:sldId id="304" r:id="rId69"/>
    <p:sldId id="305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38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fo8-2" initials="a" lastIdx="2" clrIdx="0">
    <p:extLst>
      <p:ext uri="{19B8F6BF-5375-455C-9EA6-DF929625EA0E}">
        <p15:presenceInfo xmlns:p15="http://schemas.microsoft.com/office/powerpoint/2012/main" userId="alfo8-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2AA"/>
    <a:srgbClr val="31B6FD"/>
    <a:srgbClr val="FF0000"/>
    <a:srgbClr val="073E87"/>
    <a:srgbClr val="000000"/>
    <a:srgbClr val="ED1C24"/>
    <a:srgbClr val="629DD1"/>
    <a:srgbClr val="9297CF"/>
    <a:srgbClr val="66CCF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392" autoAdjust="0"/>
  </p:normalViewPr>
  <p:slideViewPr>
    <p:cSldViewPr>
      <p:cViewPr varScale="1">
        <p:scale>
          <a:sx n="99" d="100"/>
          <a:sy n="99" d="100"/>
        </p:scale>
        <p:origin x="154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291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7F54AA-12C5-4BBC-93A4-FF844B2E9DD5}" type="doc">
      <dgm:prSet loTypeId="urn:microsoft.com/office/officeart/2008/layout/VerticalCurvedList" loCatId="list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pPr latinLnBrk="1"/>
          <a:endParaRPr lang="ko-KR" altLang="en-US"/>
        </a:p>
      </dgm:t>
    </dgm:pt>
    <dgm:pt modelId="{D3CE8B35-16C1-42BF-BEEB-BD6978370612}">
      <dgm:prSet phldrT="[텍스트]" custT="1"/>
      <dgm:spPr/>
      <dgm:t>
        <a:bodyPr/>
        <a:lstStyle/>
        <a:p>
          <a:pPr latinLnBrk="1"/>
          <a:r>
            <a:rPr lang="en-US" altLang="ko-KR" sz="2400" b="1" dirty="0">
              <a:solidFill>
                <a:schemeClr val="tx1"/>
              </a:solidFill>
              <a:latin typeface="+mn-ea"/>
              <a:ea typeface="+mn-ea"/>
            </a:rPr>
            <a:t>1. </a:t>
          </a:r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개발목적 및 요구사항</a:t>
          </a:r>
        </a:p>
      </dgm:t>
    </dgm:pt>
    <dgm:pt modelId="{DBDE4712-9D23-49E6-AF32-3656CF6C1474}" type="parTrans" cxnId="{1D41AE27-5EC9-4507-AA9C-6375C3AED9E0}">
      <dgm:prSet/>
      <dgm:spPr/>
      <dgm:t>
        <a:bodyPr/>
        <a:lstStyle/>
        <a:p>
          <a:pPr latinLnBrk="1"/>
          <a:endParaRPr lang="ko-KR" altLang="en-US"/>
        </a:p>
      </dgm:t>
    </dgm:pt>
    <dgm:pt modelId="{E7F515CC-EC7D-459C-8B89-5C0629EAFE91}" type="sibTrans" cxnId="{1D41AE27-5EC9-4507-AA9C-6375C3AED9E0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678ED36-0502-4C55-98CC-D14EDCCB73ED}">
      <dgm:prSet phldrT="[텍스트]" custT="1"/>
      <dgm:spPr/>
      <dgm:t>
        <a:bodyPr/>
        <a:lstStyle/>
        <a:p>
          <a:pPr latinLnBrk="1"/>
          <a:r>
            <a:rPr lang="en-US" altLang="ko-KR" sz="2400" b="1" dirty="0">
              <a:solidFill>
                <a:schemeClr val="tx1"/>
              </a:solidFill>
              <a:latin typeface="+mj-ea"/>
              <a:ea typeface="+mj-ea"/>
            </a:rPr>
            <a:t>2. </a:t>
          </a:r>
          <a:r>
            <a:rPr lang="ko-KR" altLang="en-US" sz="2400" b="1" dirty="0">
              <a:solidFill>
                <a:schemeClr val="tx1"/>
              </a:solidFill>
              <a:latin typeface="+mj-ea"/>
              <a:ea typeface="+mj-ea"/>
            </a:rPr>
            <a:t>개발환경 및 일정</a:t>
          </a:r>
          <a:r>
            <a:rPr lang="en-US" altLang="ko-KR" sz="2400" b="1" dirty="0">
              <a:solidFill>
                <a:schemeClr val="tx1"/>
              </a:solidFill>
              <a:latin typeface="+mj-ea"/>
              <a:ea typeface="+mj-ea"/>
            </a:rPr>
            <a:t> </a:t>
          </a:r>
          <a:endParaRPr lang="ko-KR" altLang="en-US" sz="2400" b="1" dirty="0">
            <a:solidFill>
              <a:schemeClr val="tx1"/>
            </a:solidFill>
            <a:latin typeface="+mj-ea"/>
            <a:ea typeface="+mj-ea"/>
          </a:endParaRPr>
        </a:p>
      </dgm:t>
    </dgm:pt>
    <dgm:pt modelId="{EC235EE9-E1D5-4880-8026-B9EC10992D61}" type="parTrans" cxnId="{AA53157D-BD11-47C5-B162-F15F5AC9825E}">
      <dgm:prSet/>
      <dgm:spPr/>
      <dgm:t>
        <a:bodyPr/>
        <a:lstStyle/>
        <a:p>
          <a:pPr latinLnBrk="1"/>
          <a:endParaRPr lang="ko-KR" altLang="en-US"/>
        </a:p>
      </dgm:t>
    </dgm:pt>
    <dgm:pt modelId="{F11F72D4-E0C4-4BC6-B976-62AB49E9F23F}" type="sibTrans" cxnId="{AA53157D-BD11-47C5-B162-F15F5AC9825E}">
      <dgm:prSet/>
      <dgm:spPr/>
      <dgm:t>
        <a:bodyPr/>
        <a:lstStyle/>
        <a:p>
          <a:pPr latinLnBrk="1"/>
          <a:endParaRPr lang="ko-KR" altLang="en-US"/>
        </a:p>
      </dgm:t>
    </dgm:pt>
    <dgm:pt modelId="{FE5FCEAA-62AC-4124-A98A-15E318BF5AA8}">
      <dgm:prSet phldrT="[텍스트]" custT="1"/>
      <dgm:spPr/>
      <dgm:t>
        <a:bodyPr/>
        <a:lstStyle/>
        <a:p>
          <a:pPr latinLnBrk="1"/>
          <a:r>
            <a:rPr lang="en-US" altLang="ko-KR" sz="2400" b="1" dirty="0">
              <a:solidFill>
                <a:schemeClr val="tx1"/>
              </a:solidFill>
              <a:latin typeface="+mn-ea"/>
              <a:ea typeface="+mn-ea"/>
            </a:rPr>
            <a:t>3. DB </a:t>
          </a:r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구조</a:t>
          </a:r>
        </a:p>
      </dgm:t>
    </dgm:pt>
    <dgm:pt modelId="{09D7C2A2-F583-4883-B86B-2C8CD3954A74}" type="parTrans" cxnId="{F3599E79-73B7-4D79-9154-08B3D8910063}">
      <dgm:prSet/>
      <dgm:spPr/>
      <dgm:t>
        <a:bodyPr/>
        <a:lstStyle/>
        <a:p>
          <a:pPr latinLnBrk="1"/>
          <a:endParaRPr lang="ko-KR" altLang="en-US"/>
        </a:p>
      </dgm:t>
    </dgm:pt>
    <dgm:pt modelId="{D9F94644-7275-4777-8262-DB02231E7216}" type="sibTrans" cxnId="{F3599E79-73B7-4D79-9154-08B3D8910063}">
      <dgm:prSet/>
      <dgm:spPr/>
      <dgm:t>
        <a:bodyPr/>
        <a:lstStyle/>
        <a:p>
          <a:pPr latinLnBrk="1"/>
          <a:endParaRPr lang="ko-KR" altLang="en-US"/>
        </a:p>
      </dgm:t>
    </dgm:pt>
    <dgm:pt modelId="{5ED5CB4F-67B2-4547-9FC8-5D85256F3697}">
      <dgm:prSet custT="1"/>
      <dgm:spPr/>
      <dgm:t>
        <a:bodyPr/>
        <a:lstStyle/>
        <a:p>
          <a:pPr latinLnBrk="1"/>
          <a:r>
            <a:rPr lang="en-US" altLang="ko-KR" sz="2400" b="1" dirty="0">
              <a:solidFill>
                <a:schemeClr val="tx1"/>
              </a:solidFill>
              <a:latin typeface="+mj-ea"/>
              <a:ea typeface="+mj-ea"/>
            </a:rPr>
            <a:t>4. </a:t>
          </a:r>
          <a:r>
            <a:rPr lang="ko-KR" altLang="en-US" sz="2400" b="1" dirty="0">
              <a:solidFill>
                <a:schemeClr val="tx1"/>
              </a:solidFill>
              <a:latin typeface="+mj-ea"/>
              <a:ea typeface="+mj-ea"/>
            </a:rPr>
            <a:t>프로그램 구조</a:t>
          </a:r>
        </a:p>
      </dgm:t>
    </dgm:pt>
    <dgm:pt modelId="{B51CA9DA-5A32-48A9-A643-1567D242F2AF}" type="parTrans" cxnId="{2AED82C6-8CB0-45DC-A333-7BA43B3D3DAE}">
      <dgm:prSet/>
      <dgm:spPr/>
      <dgm:t>
        <a:bodyPr/>
        <a:lstStyle/>
        <a:p>
          <a:pPr latinLnBrk="1"/>
          <a:endParaRPr lang="ko-KR" altLang="en-US"/>
        </a:p>
      </dgm:t>
    </dgm:pt>
    <dgm:pt modelId="{81174E3A-13D1-48B8-8BA6-14E3BA8AF4F7}" type="sibTrans" cxnId="{2AED82C6-8CB0-45DC-A333-7BA43B3D3DAE}">
      <dgm:prSet/>
      <dgm:spPr/>
      <dgm:t>
        <a:bodyPr/>
        <a:lstStyle/>
        <a:p>
          <a:pPr latinLnBrk="1"/>
          <a:endParaRPr lang="ko-KR" altLang="en-US"/>
        </a:p>
      </dgm:t>
    </dgm:pt>
    <dgm:pt modelId="{9E473C90-1E91-4633-BE2B-AD8072611455}">
      <dgm:prSet custT="1"/>
      <dgm:spPr/>
      <dgm:t>
        <a:bodyPr/>
        <a:lstStyle/>
        <a:p>
          <a:pPr latinLnBrk="1"/>
          <a:r>
            <a:rPr lang="en-US" altLang="ko-KR" sz="2400" b="1" dirty="0">
              <a:solidFill>
                <a:schemeClr val="tx1"/>
              </a:solidFill>
              <a:latin typeface="+mj-ea"/>
              <a:ea typeface="+mj-ea"/>
            </a:rPr>
            <a:t>5. UI </a:t>
          </a:r>
          <a:r>
            <a:rPr lang="ko-KR" altLang="en-US" sz="2400" b="1" dirty="0">
              <a:solidFill>
                <a:schemeClr val="tx1"/>
              </a:solidFill>
              <a:latin typeface="+mj-ea"/>
              <a:ea typeface="+mj-ea"/>
            </a:rPr>
            <a:t>및 기능</a:t>
          </a:r>
        </a:p>
      </dgm:t>
    </dgm:pt>
    <dgm:pt modelId="{24CD291D-4A4D-4123-BDAF-17098C2863C2}" type="parTrans" cxnId="{9A39DED7-16C8-45E3-933B-0288DA56D69A}">
      <dgm:prSet/>
      <dgm:spPr/>
      <dgm:t>
        <a:bodyPr/>
        <a:lstStyle/>
        <a:p>
          <a:pPr latinLnBrk="1"/>
          <a:endParaRPr lang="ko-KR" altLang="en-US"/>
        </a:p>
      </dgm:t>
    </dgm:pt>
    <dgm:pt modelId="{634DA065-1A2C-439E-B21B-CABD52CD1A8C}" type="sibTrans" cxnId="{9A39DED7-16C8-45E3-933B-0288DA56D69A}">
      <dgm:prSet/>
      <dgm:spPr/>
      <dgm:t>
        <a:bodyPr/>
        <a:lstStyle/>
        <a:p>
          <a:pPr latinLnBrk="1"/>
          <a:endParaRPr lang="ko-KR" altLang="en-US"/>
        </a:p>
      </dgm:t>
    </dgm:pt>
    <dgm:pt modelId="{0218DBFF-867C-41AB-9C98-6C9663F30817}">
      <dgm:prSet custT="1"/>
      <dgm:spPr/>
      <dgm:t>
        <a:bodyPr/>
        <a:lstStyle/>
        <a:p>
          <a:pPr latinLnBrk="1"/>
          <a:r>
            <a:rPr lang="en-US" altLang="ko-KR" sz="2400" b="1" dirty="0">
              <a:solidFill>
                <a:schemeClr val="tx1"/>
              </a:solidFill>
              <a:latin typeface="+mn-ea"/>
              <a:ea typeface="+mn-ea"/>
            </a:rPr>
            <a:t>6. </a:t>
          </a:r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후기</a:t>
          </a:r>
        </a:p>
      </dgm:t>
    </dgm:pt>
    <dgm:pt modelId="{005FC06F-6133-4152-822B-52CE4F67C0C8}" type="parTrans" cxnId="{C16609CE-8799-4AB2-8465-E0C6659F9399}">
      <dgm:prSet/>
      <dgm:spPr/>
      <dgm:t>
        <a:bodyPr/>
        <a:lstStyle/>
        <a:p>
          <a:pPr latinLnBrk="1"/>
          <a:endParaRPr lang="ko-KR" altLang="en-US"/>
        </a:p>
      </dgm:t>
    </dgm:pt>
    <dgm:pt modelId="{9A174919-DC1B-459F-A8BF-5252207AE835}" type="sibTrans" cxnId="{C16609CE-8799-4AB2-8465-E0C6659F9399}">
      <dgm:prSet/>
      <dgm:spPr/>
      <dgm:t>
        <a:bodyPr/>
        <a:lstStyle/>
        <a:p>
          <a:pPr latinLnBrk="1"/>
          <a:endParaRPr lang="ko-KR" altLang="en-US"/>
        </a:p>
      </dgm:t>
    </dgm:pt>
    <dgm:pt modelId="{7CAA3C9E-0F16-4933-A2C2-C5EE4C518D25}" type="pres">
      <dgm:prSet presAssocID="{507F54AA-12C5-4BBC-93A4-FF844B2E9DD5}" presName="Name0" presStyleCnt="0">
        <dgm:presLayoutVars>
          <dgm:chMax val="7"/>
          <dgm:chPref val="7"/>
          <dgm:dir/>
        </dgm:presLayoutVars>
      </dgm:prSet>
      <dgm:spPr/>
    </dgm:pt>
    <dgm:pt modelId="{3191903B-F584-48C8-913B-FEF61ABFB448}" type="pres">
      <dgm:prSet presAssocID="{507F54AA-12C5-4BBC-93A4-FF844B2E9DD5}" presName="Name1" presStyleCnt="0"/>
      <dgm:spPr/>
    </dgm:pt>
    <dgm:pt modelId="{E265BE65-4006-41B1-8808-E0B260F83264}" type="pres">
      <dgm:prSet presAssocID="{507F54AA-12C5-4BBC-93A4-FF844B2E9DD5}" presName="cycle" presStyleCnt="0"/>
      <dgm:spPr/>
    </dgm:pt>
    <dgm:pt modelId="{A9B0F5CF-FD80-45CF-8256-FEF18CA045D3}" type="pres">
      <dgm:prSet presAssocID="{507F54AA-12C5-4BBC-93A4-FF844B2E9DD5}" presName="srcNode" presStyleLbl="node1" presStyleIdx="0" presStyleCnt="6"/>
      <dgm:spPr/>
    </dgm:pt>
    <dgm:pt modelId="{569AE1FE-4D90-431C-B94C-A0F04CD61571}" type="pres">
      <dgm:prSet presAssocID="{507F54AA-12C5-4BBC-93A4-FF844B2E9DD5}" presName="conn" presStyleLbl="parChTrans1D2" presStyleIdx="0" presStyleCnt="1"/>
      <dgm:spPr/>
    </dgm:pt>
    <dgm:pt modelId="{0C82D27B-8BC0-46BC-980B-2B838FFA92F6}" type="pres">
      <dgm:prSet presAssocID="{507F54AA-12C5-4BBC-93A4-FF844B2E9DD5}" presName="extraNode" presStyleLbl="node1" presStyleIdx="0" presStyleCnt="6"/>
      <dgm:spPr/>
    </dgm:pt>
    <dgm:pt modelId="{83E2B2B4-0B31-4EB1-903F-CA5FB044193C}" type="pres">
      <dgm:prSet presAssocID="{507F54AA-12C5-4BBC-93A4-FF844B2E9DD5}" presName="dstNode" presStyleLbl="node1" presStyleIdx="0" presStyleCnt="6"/>
      <dgm:spPr/>
    </dgm:pt>
    <dgm:pt modelId="{0EAA4D02-7288-4A0E-8C3F-53EA88A1BE20}" type="pres">
      <dgm:prSet presAssocID="{D3CE8B35-16C1-42BF-BEEB-BD6978370612}" presName="text_1" presStyleLbl="node1" presStyleIdx="0" presStyleCnt="6">
        <dgm:presLayoutVars>
          <dgm:bulletEnabled val="1"/>
        </dgm:presLayoutVars>
      </dgm:prSet>
      <dgm:spPr/>
    </dgm:pt>
    <dgm:pt modelId="{633FE214-CC1A-41C1-8A52-BD27D87F7A07}" type="pres">
      <dgm:prSet presAssocID="{D3CE8B35-16C1-42BF-BEEB-BD6978370612}" presName="accent_1" presStyleCnt="0"/>
      <dgm:spPr/>
    </dgm:pt>
    <dgm:pt modelId="{4F58EE36-1643-4702-91C8-13A699441462}" type="pres">
      <dgm:prSet presAssocID="{D3CE8B35-16C1-42BF-BEEB-BD6978370612}" presName="accentRepeatNode" presStyleLbl="solidFgAcc1" presStyleIdx="0" presStyleCnt="6"/>
      <dgm:spPr>
        <a:noFill/>
        <a:ln>
          <a:noFill/>
        </a:ln>
      </dgm:spPr>
    </dgm:pt>
    <dgm:pt modelId="{C8176769-10EE-41B0-A1C1-E8153CF8B5B1}" type="pres">
      <dgm:prSet presAssocID="{B678ED36-0502-4C55-98CC-D14EDCCB73ED}" presName="text_2" presStyleLbl="node1" presStyleIdx="1" presStyleCnt="6" custScaleX="100320" custScaleY="100317">
        <dgm:presLayoutVars>
          <dgm:bulletEnabled val="1"/>
        </dgm:presLayoutVars>
      </dgm:prSet>
      <dgm:spPr/>
    </dgm:pt>
    <dgm:pt modelId="{01064195-666F-408F-A710-3238D6CFC55A}" type="pres">
      <dgm:prSet presAssocID="{B678ED36-0502-4C55-98CC-D14EDCCB73ED}" presName="accent_2" presStyleCnt="0"/>
      <dgm:spPr/>
    </dgm:pt>
    <dgm:pt modelId="{3BA60EDF-C47B-4453-A56D-6E1562BA7E16}" type="pres">
      <dgm:prSet presAssocID="{B678ED36-0502-4C55-98CC-D14EDCCB73ED}" presName="accentRepeatNode" presStyleLbl="solidFgAcc1" presStyleIdx="1" presStyleCnt="6"/>
      <dgm:spPr>
        <a:noFill/>
        <a:ln>
          <a:noFill/>
        </a:ln>
      </dgm:spPr>
    </dgm:pt>
    <dgm:pt modelId="{2C37D0F2-ACC8-476D-9F2A-F887EEA99287}" type="pres">
      <dgm:prSet presAssocID="{FE5FCEAA-62AC-4124-A98A-15E318BF5AA8}" presName="text_3" presStyleLbl="node1" presStyleIdx="2" presStyleCnt="6">
        <dgm:presLayoutVars>
          <dgm:bulletEnabled val="1"/>
        </dgm:presLayoutVars>
      </dgm:prSet>
      <dgm:spPr/>
    </dgm:pt>
    <dgm:pt modelId="{D4B031EF-811C-47E8-A275-F33158F15048}" type="pres">
      <dgm:prSet presAssocID="{FE5FCEAA-62AC-4124-A98A-15E318BF5AA8}" presName="accent_3" presStyleCnt="0"/>
      <dgm:spPr/>
    </dgm:pt>
    <dgm:pt modelId="{54DF9E30-6806-49F0-B4C1-38506E18CF01}" type="pres">
      <dgm:prSet presAssocID="{FE5FCEAA-62AC-4124-A98A-15E318BF5AA8}" presName="accentRepeatNode" presStyleLbl="solidFgAcc1" presStyleIdx="2" presStyleCnt="6"/>
      <dgm:spPr>
        <a:noFill/>
        <a:ln>
          <a:noFill/>
        </a:ln>
      </dgm:spPr>
    </dgm:pt>
    <dgm:pt modelId="{C2C6AEBA-8E1D-4DB7-8413-B5E7CBAF8430}" type="pres">
      <dgm:prSet presAssocID="{5ED5CB4F-67B2-4547-9FC8-5D85256F3697}" presName="text_4" presStyleLbl="node1" presStyleIdx="3" presStyleCnt="6">
        <dgm:presLayoutVars>
          <dgm:bulletEnabled val="1"/>
        </dgm:presLayoutVars>
      </dgm:prSet>
      <dgm:spPr/>
    </dgm:pt>
    <dgm:pt modelId="{A839C59F-1150-44E4-AAF1-39EBD0E0631D}" type="pres">
      <dgm:prSet presAssocID="{5ED5CB4F-67B2-4547-9FC8-5D85256F3697}" presName="accent_4" presStyleCnt="0"/>
      <dgm:spPr/>
    </dgm:pt>
    <dgm:pt modelId="{DB80573A-D880-4D03-837C-71D79575CF3D}" type="pres">
      <dgm:prSet presAssocID="{5ED5CB4F-67B2-4547-9FC8-5D85256F3697}" presName="accentRepeatNode" presStyleLbl="solidFgAcc1" presStyleIdx="3" presStyleCnt="6"/>
      <dgm:spPr>
        <a:noFill/>
        <a:ln>
          <a:noFill/>
        </a:ln>
      </dgm:spPr>
    </dgm:pt>
    <dgm:pt modelId="{B848E7F7-0953-4EF7-829C-8E146533D294}" type="pres">
      <dgm:prSet presAssocID="{9E473C90-1E91-4633-BE2B-AD8072611455}" presName="text_5" presStyleLbl="node1" presStyleIdx="4" presStyleCnt="6">
        <dgm:presLayoutVars>
          <dgm:bulletEnabled val="1"/>
        </dgm:presLayoutVars>
      </dgm:prSet>
      <dgm:spPr/>
    </dgm:pt>
    <dgm:pt modelId="{280074BD-DD25-4948-9661-2C4EA57B5B24}" type="pres">
      <dgm:prSet presAssocID="{9E473C90-1E91-4633-BE2B-AD8072611455}" presName="accent_5" presStyleCnt="0"/>
      <dgm:spPr/>
    </dgm:pt>
    <dgm:pt modelId="{EAEE29B4-962F-4145-BE93-A2EE1C684A82}" type="pres">
      <dgm:prSet presAssocID="{9E473C90-1E91-4633-BE2B-AD8072611455}" presName="accentRepeatNode" presStyleLbl="solidFgAcc1" presStyleIdx="4" presStyleCnt="6"/>
      <dgm:spPr>
        <a:noFill/>
        <a:ln>
          <a:noFill/>
        </a:ln>
      </dgm:spPr>
    </dgm:pt>
    <dgm:pt modelId="{22629DBA-4E26-43E2-8EB3-30E49B8970FB}" type="pres">
      <dgm:prSet presAssocID="{0218DBFF-867C-41AB-9C98-6C9663F30817}" presName="text_6" presStyleLbl="node1" presStyleIdx="5" presStyleCnt="6">
        <dgm:presLayoutVars>
          <dgm:bulletEnabled val="1"/>
        </dgm:presLayoutVars>
      </dgm:prSet>
      <dgm:spPr/>
    </dgm:pt>
    <dgm:pt modelId="{C5027F39-4296-4AE2-8642-C8DCA2308595}" type="pres">
      <dgm:prSet presAssocID="{0218DBFF-867C-41AB-9C98-6C9663F30817}" presName="accent_6" presStyleCnt="0"/>
      <dgm:spPr/>
    </dgm:pt>
    <dgm:pt modelId="{78E3D146-993E-4BFE-86BD-163E4EBAD8D1}" type="pres">
      <dgm:prSet presAssocID="{0218DBFF-867C-41AB-9C98-6C9663F30817}" presName="accentRepeatNode" presStyleLbl="solidFgAcc1" presStyleIdx="5" presStyleCnt="6"/>
      <dgm:spPr>
        <a:noFill/>
        <a:ln>
          <a:noFill/>
        </a:ln>
      </dgm:spPr>
    </dgm:pt>
  </dgm:ptLst>
  <dgm:cxnLst>
    <dgm:cxn modelId="{89012518-9E0E-40AA-A384-80022CBC6934}" type="presOf" srcId="{B678ED36-0502-4C55-98CC-D14EDCCB73ED}" destId="{C8176769-10EE-41B0-A1C1-E8153CF8B5B1}" srcOrd="0" destOrd="0" presId="urn:microsoft.com/office/officeart/2008/layout/VerticalCurvedList"/>
    <dgm:cxn modelId="{37E19524-8D2C-4C11-8511-0F1C86F93871}" type="presOf" srcId="{E7F515CC-EC7D-459C-8B89-5C0629EAFE91}" destId="{569AE1FE-4D90-431C-B94C-A0F04CD61571}" srcOrd="0" destOrd="0" presId="urn:microsoft.com/office/officeart/2008/layout/VerticalCurvedList"/>
    <dgm:cxn modelId="{1D41AE27-5EC9-4507-AA9C-6375C3AED9E0}" srcId="{507F54AA-12C5-4BBC-93A4-FF844B2E9DD5}" destId="{D3CE8B35-16C1-42BF-BEEB-BD6978370612}" srcOrd="0" destOrd="0" parTransId="{DBDE4712-9D23-49E6-AF32-3656CF6C1474}" sibTransId="{E7F515CC-EC7D-459C-8B89-5C0629EAFE91}"/>
    <dgm:cxn modelId="{C2BAC16C-3338-495A-A78F-E53AE671E4E4}" type="presOf" srcId="{D3CE8B35-16C1-42BF-BEEB-BD6978370612}" destId="{0EAA4D02-7288-4A0E-8C3F-53EA88A1BE20}" srcOrd="0" destOrd="0" presId="urn:microsoft.com/office/officeart/2008/layout/VerticalCurvedList"/>
    <dgm:cxn modelId="{6FA5C774-1BE3-430E-84F0-4804565F1379}" type="presOf" srcId="{5ED5CB4F-67B2-4547-9FC8-5D85256F3697}" destId="{C2C6AEBA-8E1D-4DB7-8413-B5E7CBAF8430}" srcOrd="0" destOrd="0" presId="urn:microsoft.com/office/officeart/2008/layout/VerticalCurvedList"/>
    <dgm:cxn modelId="{6481DB58-CD71-4010-8A8F-7C1FD113BDA3}" type="presOf" srcId="{FE5FCEAA-62AC-4124-A98A-15E318BF5AA8}" destId="{2C37D0F2-ACC8-476D-9F2A-F887EEA99287}" srcOrd="0" destOrd="0" presId="urn:microsoft.com/office/officeart/2008/layout/VerticalCurvedList"/>
    <dgm:cxn modelId="{F3599E79-73B7-4D79-9154-08B3D8910063}" srcId="{507F54AA-12C5-4BBC-93A4-FF844B2E9DD5}" destId="{FE5FCEAA-62AC-4124-A98A-15E318BF5AA8}" srcOrd="2" destOrd="0" parTransId="{09D7C2A2-F583-4883-B86B-2C8CD3954A74}" sibTransId="{D9F94644-7275-4777-8262-DB02231E7216}"/>
    <dgm:cxn modelId="{AA53157D-BD11-47C5-B162-F15F5AC9825E}" srcId="{507F54AA-12C5-4BBC-93A4-FF844B2E9DD5}" destId="{B678ED36-0502-4C55-98CC-D14EDCCB73ED}" srcOrd="1" destOrd="0" parTransId="{EC235EE9-E1D5-4880-8026-B9EC10992D61}" sibTransId="{F11F72D4-E0C4-4BC6-B976-62AB49E9F23F}"/>
    <dgm:cxn modelId="{E1D9C29E-8F99-4D03-BAD2-AEAAF07C8350}" type="presOf" srcId="{9E473C90-1E91-4633-BE2B-AD8072611455}" destId="{B848E7F7-0953-4EF7-829C-8E146533D294}" srcOrd="0" destOrd="0" presId="urn:microsoft.com/office/officeart/2008/layout/VerticalCurvedList"/>
    <dgm:cxn modelId="{0CBA7DA9-8F48-4DD9-B968-EBD48DBFC1E5}" type="presOf" srcId="{507F54AA-12C5-4BBC-93A4-FF844B2E9DD5}" destId="{7CAA3C9E-0F16-4933-A2C2-C5EE4C518D25}" srcOrd="0" destOrd="0" presId="urn:microsoft.com/office/officeart/2008/layout/VerticalCurvedList"/>
    <dgm:cxn modelId="{2AED82C6-8CB0-45DC-A333-7BA43B3D3DAE}" srcId="{507F54AA-12C5-4BBC-93A4-FF844B2E9DD5}" destId="{5ED5CB4F-67B2-4547-9FC8-5D85256F3697}" srcOrd="3" destOrd="0" parTransId="{B51CA9DA-5A32-48A9-A643-1567D242F2AF}" sibTransId="{81174E3A-13D1-48B8-8BA6-14E3BA8AF4F7}"/>
    <dgm:cxn modelId="{42BF95C8-89CB-48ED-9D35-0F2D5C33E309}" type="presOf" srcId="{0218DBFF-867C-41AB-9C98-6C9663F30817}" destId="{22629DBA-4E26-43E2-8EB3-30E49B8970FB}" srcOrd="0" destOrd="0" presId="urn:microsoft.com/office/officeart/2008/layout/VerticalCurvedList"/>
    <dgm:cxn modelId="{C16609CE-8799-4AB2-8465-E0C6659F9399}" srcId="{507F54AA-12C5-4BBC-93A4-FF844B2E9DD5}" destId="{0218DBFF-867C-41AB-9C98-6C9663F30817}" srcOrd="5" destOrd="0" parTransId="{005FC06F-6133-4152-822B-52CE4F67C0C8}" sibTransId="{9A174919-DC1B-459F-A8BF-5252207AE835}"/>
    <dgm:cxn modelId="{9A39DED7-16C8-45E3-933B-0288DA56D69A}" srcId="{507F54AA-12C5-4BBC-93A4-FF844B2E9DD5}" destId="{9E473C90-1E91-4633-BE2B-AD8072611455}" srcOrd="4" destOrd="0" parTransId="{24CD291D-4A4D-4123-BDAF-17098C2863C2}" sibTransId="{634DA065-1A2C-439E-B21B-CABD52CD1A8C}"/>
    <dgm:cxn modelId="{12B5C13C-BD01-4940-AA60-F11B07D9F599}" type="presParOf" srcId="{7CAA3C9E-0F16-4933-A2C2-C5EE4C518D25}" destId="{3191903B-F584-48C8-913B-FEF61ABFB448}" srcOrd="0" destOrd="0" presId="urn:microsoft.com/office/officeart/2008/layout/VerticalCurvedList"/>
    <dgm:cxn modelId="{4288F044-7DA7-47FE-88F0-D816E2B960E5}" type="presParOf" srcId="{3191903B-F584-48C8-913B-FEF61ABFB448}" destId="{E265BE65-4006-41B1-8808-E0B260F83264}" srcOrd="0" destOrd="0" presId="urn:microsoft.com/office/officeart/2008/layout/VerticalCurvedList"/>
    <dgm:cxn modelId="{C8C89E3B-7973-4DAE-9D2D-635EFAD14388}" type="presParOf" srcId="{E265BE65-4006-41B1-8808-E0B260F83264}" destId="{A9B0F5CF-FD80-45CF-8256-FEF18CA045D3}" srcOrd="0" destOrd="0" presId="urn:microsoft.com/office/officeart/2008/layout/VerticalCurvedList"/>
    <dgm:cxn modelId="{488E6D52-AF03-477C-8CB2-6CC21A4F58ED}" type="presParOf" srcId="{E265BE65-4006-41B1-8808-E0B260F83264}" destId="{569AE1FE-4D90-431C-B94C-A0F04CD61571}" srcOrd="1" destOrd="0" presId="urn:microsoft.com/office/officeart/2008/layout/VerticalCurvedList"/>
    <dgm:cxn modelId="{F9F6A7B0-3842-483B-828E-69FBBFB25FC5}" type="presParOf" srcId="{E265BE65-4006-41B1-8808-E0B260F83264}" destId="{0C82D27B-8BC0-46BC-980B-2B838FFA92F6}" srcOrd="2" destOrd="0" presId="urn:microsoft.com/office/officeart/2008/layout/VerticalCurvedList"/>
    <dgm:cxn modelId="{84C9D79E-614C-4DF7-8F4E-D6C62A50AEB0}" type="presParOf" srcId="{E265BE65-4006-41B1-8808-E0B260F83264}" destId="{83E2B2B4-0B31-4EB1-903F-CA5FB044193C}" srcOrd="3" destOrd="0" presId="urn:microsoft.com/office/officeart/2008/layout/VerticalCurvedList"/>
    <dgm:cxn modelId="{13842539-6EA5-4054-9DAE-1EA219A1D43D}" type="presParOf" srcId="{3191903B-F584-48C8-913B-FEF61ABFB448}" destId="{0EAA4D02-7288-4A0E-8C3F-53EA88A1BE20}" srcOrd="1" destOrd="0" presId="urn:microsoft.com/office/officeart/2008/layout/VerticalCurvedList"/>
    <dgm:cxn modelId="{F34140CF-B641-482A-A10D-8D3D585189B1}" type="presParOf" srcId="{3191903B-F584-48C8-913B-FEF61ABFB448}" destId="{633FE214-CC1A-41C1-8A52-BD27D87F7A07}" srcOrd="2" destOrd="0" presId="urn:microsoft.com/office/officeart/2008/layout/VerticalCurvedList"/>
    <dgm:cxn modelId="{BF0AEB7F-43AA-431C-A0C6-495710112B92}" type="presParOf" srcId="{633FE214-CC1A-41C1-8A52-BD27D87F7A07}" destId="{4F58EE36-1643-4702-91C8-13A699441462}" srcOrd="0" destOrd="0" presId="urn:microsoft.com/office/officeart/2008/layout/VerticalCurvedList"/>
    <dgm:cxn modelId="{7608A86A-90C2-47F7-BEA0-37304BB02E7D}" type="presParOf" srcId="{3191903B-F584-48C8-913B-FEF61ABFB448}" destId="{C8176769-10EE-41B0-A1C1-E8153CF8B5B1}" srcOrd="3" destOrd="0" presId="urn:microsoft.com/office/officeart/2008/layout/VerticalCurvedList"/>
    <dgm:cxn modelId="{C3EF9EE1-5C9C-4CE9-A087-CA4FC1F5CDDD}" type="presParOf" srcId="{3191903B-F584-48C8-913B-FEF61ABFB448}" destId="{01064195-666F-408F-A710-3238D6CFC55A}" srcOrd="4" destOrd="0" presId="urn:microsoft.com/office/officeart/2008/layout/VerticalCurvedList"/>
    <dgm:cxn modelId="{9CFA1243-A64F-42A6-808C-9983C1C8F5B3}" type="presParOf" srcId="{01064195-666F-408F-A710-3238D6CFC55A}" destId="{3BA60EDF-C47B-4453-A56D-6E1562BA7E16}" srcOrd="0" destOrd="0" presId="urn:microsoft.com/office/officeart/2008/layout/VerticalCurvedList"/>
    <dgm:cxn modelId="{9A22E25B-E8A7-4270-8E0D-76726BE44661}" type="presParOf" srcId="{3191903B-F584-48C8-913B-FEF61ABFB448}" destId="{2C37D0F2-ACC8-476D-9F2A-F887EEA99287}" srcOrd="5" destOrd="0" presId="urn:microsoft.com/office/officeart/2008/layout/VerticalCurvedList"/>
    <dgm:cxn modelId="{09417454-7DCF-4DFD-AFB3-9A54F3D941DD}" type="presParOf" srcId="{3191903B-F584-48C8-913B-FEF61ABFB448}" destId="{D4B031EF-811C-47E8-A275-F33158F15048}" srcOrd="6" destOrd="0" presId="urn:microsoft.com/office/officeart/2008/layout/VerticalCurvedList"/>
    <dgm:cxn modelId="{657AB7ED-2345-44FF-A981-098F71119B45}" type="presParOf" srcId="{D4B031EF-811C-47E8-A275-F33158F15048}" destId="{54DF9E30-6806-49F0-B4C1-38506E18CF01}" srcOrd="0" destOrd="0" presId="urn:microsoft.com/office/officeart/2008/layout/VerticalCurvedList"/>
    <dgm:cxn modelId="{DE5F02E4-89AE-403E-9652-1A5735B27362}" type="presParOf" srcId="{3191903B-F584-48C8-913B-FEF61ABFB448}" destId="{C2C6AEBA-8E1D-4DB7-8413-B5E7CBAF8430}" srcOrd="7" destOrd="0" presId="urn:microsoft.com/office/officeart/2008/layout/VerticalCurvedList"/>
    <dgm:cxn modelId="{AE2FF33F-F006-417F-9348-3510A77A1B57}" type="presParOf" srcId="{3191903B-F584-48C8-913B-FEF61ABFB448}" destId="{A839C59F-1150-44E4-AAF1-39EBD0E0631D}" srcOrd="8" destOrd="0" presId="urn:microsoft.com/office/officeart/2008/layout/VerticalCurvedList"/>
    <dgm:cxn modelId="{8E4EAD51-B529-46D4-8A32-51F01D233B16}" type="presParOf" srcId="{A839C59F-1150-44E4-AAF1-39EBD0E0631D}" destId="{DB80573A-D880-4D03-837C-71D79575CF3D}" srcOrd="0" destOrd="0" presId="urn:microsoft.com/office/officeart/2008/layout/VerticalCurvedList"/>
    <dgm:cxn modelId="{2F5ECC58-A461-4713-B27B-D48DC3E7D57F}" type="presParOf" srcId="{3191903B-F584-48C8-913B-FEF61ABFB448}" destId="{B848E7F7-0953-4EF7-829C-8E146533D294}" srcOrd="9" destOrd="0" presId="urn:microsoft.com/office/officeart/2008/layout/VerticalCurvedList"/>
    <dgm:cxn modelId="{021B06EC-F153-4D7A-B72F-797DF6B2F523}" type="presParOf" srcId="{3191903B-F584-48C8-913B-FEF61ABFB448}" destId="{280074BD-DD25-4948-9661-2C4EA57B5B24}" srcOrd="10" destOrd="0" presId="urn:microsoft.com/office/officeart/2008/layout/VerticalCurvedList"/>
    <dgm:cxn modelId="{96FF5AA7-D6FE-48CF-BC97-511051D496A1}" type="presParOf" srcId="{280074BD-DD25-4948-9661-2C4EA57B5B24}" destId="{EAEE29B4-962F-4145-BE93-A2EE1C684A82}" srcOrd="0" destOrd="0" presId="urn:microsoft.com/office/officeart/2008/layout/VerticalCurvedList"/>
    <dgm:cxn modelId="{4FEED58D-882D-4F97-A861-7FC7CD2F8A19}" type="presParOf" srcId="{3191903B-F584-48C8-913B-FEF61ABFB448}" destId="{22629DBA-4E26-43E2-8EB3-30E49B8970FB}" srcOrd="11" destOrd="0" presId="urn:microsoft.com/office/officeart/2008/layout/VerticalCurvedList"/>
    <dgm:cxn modelId="{3A6D136F-CC7D-465F-A1EE-420C9A2CAB28}" type="presParOf" srcId="{3191903B-F584-48C8-913B-FEF61ABFB448}" destId="{C5027F39-4296-4AE2-8642-C8DCA2308595}" srcOrd="12" destOrd="0" presId="urn:microsoft.com/office/officeart/2008/layout/VerticalCurvedList"/>
    <dgm:cxn modelId="{0281FC08-9EA9-42E3-987B-08CEBA85839B}" type="presParOf" srcId="{C5027F39-4296-4AE2-8642-C8DCA2308595}" destId="{78E3D146-993E-4BFE-86BD-163E4EBAD8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B5B1423-DED6-4EF5-9811-D10F7EA8B7A2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E4081A45-C027-483A-B7CD-73F183DA8940}" type="presOf" srcId="{7DE231CF-47A6-49BB-A5EF-A6D9249F8EBC}" destId="{C8BDDA99-8EBB-484A-B5B8-DF435BBD73C7}" srcOrd="0" destOrd="0" presId="urn:microsoft.com/office/officeart/2005/8/layout/vList5"/>
    <dgm:cxn modelId="{77BA3A6A-ABB0-4C02-BFE9-0C96D4E1D03E}" type="presOf" srcId="{8F0E5CAE-EDB6-4C7E-94AC-09022472A0E3}" destId="{C8BDDA99-8EBB-484A-B5B8-DF435BBD73C7}" srcOrd="0" destOrd="1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AA5B5FC-C29A-406A-B8E0-CC9DCA601DE3}" type="presOf" srcId="{39B3AEE7-B5E2-4726-9848-4F2C78374F01}" destId="{7EC2B54C-30A1-4886-B274-8790ECD59A4D}" srcOrd="0" destOrd="0" presId="urn:microsoft.com/office/officeart/2005/8/layout/vList5"/>
    <dgm:cxn modelId="{3FD87515-5500-4AE5-988C-289191471B0A}" type="presParOf" srcId="{556998B4-7E8C-4094-9666-09A8DB941763}" destId="{AED124DA-C682-48A1-B1F4-56C1F545DDC0}" srcOrd="0" destOrd="0" presId="urn:microsoft.com/office/officeart/2005/8/layout/vList5"/>
    <dgm:cxn modelId="{DE925C9B-F9E1-4C13-BCA7-19ABB74B2CB0}" type="presParOf" srcId="{AED124DA-C682-48A1-B1F4-56C1F545DDC0}" destId="{7EC2B54C-30A1-4886-B274-8790ECD59A4D}" srcOrd="0" destOrd="0" presId="urn:microsoft.com/office/officeart/2005/8/layout/vList5"/>
    <dgm:cxn modelId="{CD44782E-CA31-46F4-9FAB-6CA5FCB75FA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3D0ACFE-06C4-42D8-816B-55AEFF184FF1}" type="presOf" srcId="{023FC039-25CE-4782-A9F5-C0768F2DBCD0}" destId="{556998B4-7E8C-4094-9666-09A8DB9417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B5B1423-DED6-4EF5-9811-D10F7EA8B7A2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E4081A45-C027-483A-B7CD-73F183DA8940}" type="presOf" srcId="{7DE231CF-47A6-49BB-A5EF-A6D9249F8EBC}" destId="{C8BDDA99-8EBB-484A-B5B8-DF435BBD73C7}" srcOrd="0" destOrd="0" presId="urn:microsoft.com/office/officeart/2005/8/layout/vList5"/>
    <dgm:cxn modelId="{77BA3A6A-ABB0-4C02-BFE9-0C96D4E1D03E}" type="presOf" srcId="{8F0E5CAE-EDB6-4C7E-94AC-09022472A0E3}" destId="{C8BDDA99-8EBB-484A-B5B8-DF435BBD73C7}" srcOrd="0" destOrd="1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AA5B5FC-C29A-406A-B8E0-CC9DCA601DE3}" type="presOf" srcId="{39B3AEE7-B5E2-4726-9848-4F2C78374F01}" destId="{7EC2B54C-30A1-4886-B274-8790ECD59A4D}" srcOrd="0" destOrd="0" presId="urn:microsoft.com/office/officeart/2005/8/layout/vList5"/>
    <dgm:cxn modelId="{3FD87515-5500-4AE5-988C-289191471B0A}" type="presParOf" srcId="{556998B4-7E8C-4094-9666-09A8DB941763}" destId="{AED124DA-C682-48A1-B1F4-56C1F545DDC0}" srcOrd="0" destOrd="0" presId="urn:microsoft.com/office/officeart/2005/8/layout/vList5"/>
    <dgm:cxn modelId="{DE925C9B-F9E1-4C13-BCA7-19ABB74B2CB0}" type="presParOf" srcId="{AED124DA-C682-48A1-B1F4-56C1F545DDC0}" destId="{7EC2B54C-30A1-4886-B274-8790ECD59A4D}" srcOrd="0" destOrd="0" presId="urn:microsoft.com/office/officeart/2005/8/layout/vList5"/>
    <dgm:cxn modelId="{CD44782E-CA31-46F4-9FAB-6CA5FCB75FA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3D0ACFE-06C4-42D8-816B-55AEFF184FF1}" type="presOf" srcId="{023FC039-25CE-4782-A9F5-C0768F2DBCD0}" destId="{556998B4-7E8C-4094-9666-09A8DB9417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B5B1423-DED6-4EF5-9811-D10F7EA8B7A2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E4081A45-C027-483A-B7CD-73F183DA8940}" type="presOf" srcId="{7DE231CF-47A6-49BB-A5EF-A6D9249F8EBC}" destId="{C8BDDA99-8EBB-484A-B5B8-DF435BBD73C7}" srcOrd="0" destOrd="0" presId="urn:microsoft.com/office/officeart/2005/8/layout/vList5"/>
    <dgm:cxn modelId="{77BA3A6A-ABB0-4C02-BFE9-0C96D4E1D03E}" type="presOf" srcId="{8F0E5CAE-EDB6-4C7E-94AC-09022472A0E3}" destId="{C8BDDA99-8EBB-484A-B5B8-DF435BBD73C7}" srcOrd="0" destOrd="1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AA5B5FC-C29A-406A-B8E0-CC9DCA601DE3}" type="presOf" srcId="{39B3AEE7-B5E2-4726-9848-4F2C78374F01}" destId="{7EC2B54C-30A1-4886-B274-8790ECD59A4D}" srcOrd="0" destOrd="0" presId="urn:microsoft.com/office/officeart/2005/8/layout/vList5"/>
    <dgm:cxn modelId="{3FD87515-5500-4AE5-988C-289191471B0A}" type="presParOf" srcId="{556998B4-7E8C-4094-9666-09A8DB941763}" destId="{AED124DA-C682-48A1-B1F4-56C1F545DDC0}" srcOrd="0" destOrd="0" presId="urn:microsoft.com/office/officeart/2005/8/layout/vList5"/>
    <dgm:cxn modelId="{DE925C9B-F9E1-4C13-BCA7-19ABB74B2CB0}" type="presParOf" srcId="{AED124DA-C682-48A1-B1F4-56C1F545DDC0}" destId="{7EC2B54C-30A1-4886-B274-8790ECD59A4D}" srcOrd="0" destOrd="0" presId="urn:microsoft.com/office/officeart/2005/8/layout/vList5"/>
    <dgm:cxn modelId="{CD44782E-CA31-46F4-9FAB-6CA5FCB75FA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3D0ACFE-06C4-42D8-816B-55AEFF184FF1}" type="presOf" srcId="{023FC039-25CE-4782-A9F5-C0768F2DBCD0}" destId="{556998B4-7E8C-4094-9666-09A8DB9417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B5B1423-DED6-4EF5-9811-D10F7EA8B7A2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E4081A45-C027-483A-B7CD-73F183DA8940}" type="presOf" srcId="{7DE231CF-47A6-49BB-A5EF-A6D9249F8EBC}" destId="{C8BDDA99-8EBB-484A-B5B8-DF435BBD73C7}" srcOrd="0" destOrd="0" presId="urn:microsoft.com/office/officeart/2005/8/layout/vList5"/>
    <dgm:cxn modelId="{77BA3A6A-ABB0-4C02-BFE9-0C96D4E1D03E}" type="presOf" srcId="{8F0E5CAE-EDB6-4C7E-94AC-09022472A0E3}" destId="{C8BDDA99-8EBB-484A-B5B8-DF435BBD73C7}" srcOrd="0" destOrd="1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AA5B5FC-C29A-406A-B8E0-CC9DCA601DE3}" type="presOf" srcId="{39B3AEE7-B5E2-4726-9848-4F2C78374F01}" destId="{7EC2B54C-30A1-4886-B274-8790ECD59A4D}" srcOrd="0" destOrd="0" presId="urn:microsoft.com/office/officeart/2005/8/layout/vList5"/>
    <dgm:cxn modelId="{3FD87515-5500-4AE5-988C-289191471B0A}" type="presParOf" srcId="{556998B4-7E8C-4094-9666-09A8DB941763}" destId="{AED124DA-C682-48A1-B1F4-56C1F545DDC0}" srcOrd="0" destOrd="0" presId="urn:microsoft.com/office/officeart/2005/8/layout/vList5"/>
    <dgm:cxn modelId="{DE925C9B-F9E1-4C13-BCA7-19ABB74B2CB0}" type="presParOf" srcId="{AED124DA-C682-48A1-B1F4-56C1F545DDC0}" destId="{7EC2B54C-30A1-4886-B274-8790ECD59A4D}" srcOrd="0" destOrd="0" presId="urn:microsoft.com/office/officeart/2005/8/layout/vList5"/>
    <dgm:cxn modelId="{CD44782E-CA31-46F4-9FAB-6CA5FCB75FA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3D0ACFE-06C4-42D8-816B-55AEFF184FF1}" type="presOf" srcId="{023FC039-25CE-4782-A9F5-C0768F2DBCD0}" destId="{556998B4-7E8C-4094-9666-09A8DB9417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B5B1423-DED6-4EF5-9811-D10F7EA8B7A2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E4081A45-C027-483A-B7CD-73F183DA8940}" type="presOf" srcId="{7DE231CF-47A6-49BB-A5EF-A6D9249F8EBC}" destId="{C8BDDA99-8EBB-484A-B5B8-DF435BBD73C7}" srcOrd="0" destOrd="0" presId="urn:microsoft.com/office/officeart/2005/8/layout/vList5"/>
    <dgm:cxn modelId="{77BA3A6A-ABB0-4C02-BFE9-0C96D4E1D03E}" type="presOf" srcId="{8F0E5CAE-EDB6-4C7E-94AC-09022472A0E3}" destId="{C8BDDA99-8EBB-484A-B5B8-DF435BBD73C7}" srcOrd="0" destOrd="1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AA5B5FC-C29A-406A-B8E0-CC9DCA601DE3}" type="presOf" srcId="{39B3AEE7-B5E2-4726-9848-4F2C78374F01}" destId="{7EC2B54C-30A1-4886-B274-8790ECD59A4D}" srcOrd="0" destOrd="0" presId="urn:microsoft.com/office/officeart/2005/8/layout/vList5"/>
    <dgm:cxn modelId="{3FD87515-5500-4AE5-988C-289191471B0A}" type="presParOf" srcId="{556998B4-7E8C-4094-9666-09A8DB941763}" destId="{AED124DA-C682-48A1-B1F4-56C1F545DDC0}" srcOrd="0" destOrd="0" presId="urn:microsoft.com/office/officeart/2005/8/layout/vList5"/>
    <dgm:cxn modelId="{DE925C9B-F9E1-4C13-BCA7-19ABB74B2CB0}" type="presParOf" srcId="{AED124DA-C682-48A1-B1F4-56C1F545DDC0}" destId="{7EC2B54C-30A1-4886-B274-8790ECD59A4D}" srcOrd="0" destOrd="0" presId="urn:microsoft.com/office/officeart/2005/8/layout/vList5"/>
    <dgm:cxn modelId="{CD44782E-CA31-46F4-9FAB-6CA5FCB75FA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3D0ACFE-06C4-42D8-816B-55AEFF184FF1}" type="presOf" srcId="{023FC039-25CE-4782-A9F5-C0768F2DBCD0}" destId="{556998B4-7E8C-4094-9666-09A8DB9417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1.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목적 및 요구사항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요구사항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개발 목적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3F1EE67C-C2B3-46D7-9124-5C4B6C294C29}" type="presOf" srcId="{023FC039-25CE-4782-A9F5-C0768F2DBCD0}" destId="{556998B4-7E8C-4094-9666-09A8DB941763}" srcOrd="0" destOrd="0" presId="urn:microsoft.com/office/officeart/2005/8/layout/vList5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BF98DDC4-69AE-40D5-B548-E429750BAE39}" type="presOf" srcId="{7DE231CF-47A6-49BB-A5EF-A6D9249F8EBC}" destId="{C8BDDA99-8EBB-484A-B5B8-DF435BBD73C7}" srcOrd="0" destOrd="0" presId="urn:microsoft.com/office/officeart/2005/8/layout/vList5"/>
    <dgm:cxn modelId="{DC2C42D5-41CD-4918-BE7C-6F884A3428F0}" type="presOf" srcId="{39B3AEE7-B5E2-4726-9848-4F2C78374F01}" destId="{7EC2B54C-30A1-4886-B274-8790ECD59A4D}" srcOrd="0" destOrd="0" presId="urn:microsoft.com/office/officeart/2005/8/layout/vList5"/>
    <dgm:cxn modelId="{E6A3C3EC-70BC-4EA0-814F-69AD69612E30}" type="presOf" srcId="{8F0E5CAE-EDB6-4C7E-94AC-09022472A0E3}" destId="{C8BDDA99-8EBB-484A-B5B8-DF435BBD73C7}" srcOrd="0" destOrd="1" presId="urn:microsoft.com/office/officeart/2005/8/layout/vList5"/>
    <dgm:cxn modelId="{463FBB1E-508D-43A4-A514-27EA02AB10F6}" type="presParOf" srcId="{556998B4-7E8C-4094-9666-09A8DB941763}" destId="{AED124DA-C682-48A1-B1F4-56C1F545DDC0}" srcOrd="0" destOrd="0" presId="urn:microsoft.com/office/officeart/2005/8/layout/vList5"/>
    <dgm:cxn modelId="{FB883571-D61E-407E-B180-56A46BE7FABE}" type="presParOf" srcId="{AED124DA-C682-48A1-B1F4-56C1F545DDC0}" destId="{7EC2B54C-30A1-4886-B274-8790ECD59A4D}" srcOrd="0" destOrd="0" presId="urn:microsoft.com/office/officeart/2005/8/layout/vList5"/>
    <dgm:cxn modelId="{9F21E591-51D1-4B39-AA88-454328C7CBA3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B5B1423-DED6-4EF5-9811-D10F7EA8B7A2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E4081A45-C027-483A-B7CD-73F183DA8940}" type="presOf" srcId="{7DE231CF-47A6-49BB-A5EF-A6D9249F8EBC}" destId="{C8BDDA99-8EBB-484A-B5B8-DF435BBD73C7}" srcOrd="0" destOrd="0" presId="urn:microsoft.com/office/officeart/2005/8/layout/vList5"/>
    <dgm:cxn modelId="{77BA3A6A-ABB0-4C02-BFE9-0C96D4E1D03E}" type="presOf" srcId="{8F0E5CAE-EDB6-4C7E-94AC-09022472A0E3}" destId="{C8BDDA99-8EBB-484A-B5B8-DF435BBD73C7}" srcOrd="0" destOrd="1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AA5B5FC-C29A-406A-B8E0-CC9DCA601DE3}" type="presOf" srcId="{39B3AEE7-B5E2-4726-9848-4F2C78374F01}" destId="{7EC2B54C-30A1-4886-B274-8790ECD59A4D}" srcOrd="0" destOrd="0" presId="urn:microsoft.com/office/officeart/2005/8/layout/vList5"/>
    <dgm:cxn modelId="{3FD87515-5500-4AE5-988C-289191471B0A}" type="presParOf" srcId="{556998B4-7E8C-4094-9666-09A8DB941763}" destId="{AED124DA-C682-48A1-B1F4-56C1F545DDC0}" srcOrd="0" destOrd="0" presId="urn:microsoft.com/office/officeart/2005/8/layout/vList5"/>
    <dgm:cxn modelId="{DE925C9B-F9E1-4C13-BCA7-19ABB74B2CB0}" type="presParOf" srcId="{AED124DA-C682-48A1-B1F4-56C1F545DDC0}" destId="{7EC2B54C-30A1-4886-B274-8790ECD59A4D}" srcOrd="0" destOrd="0" presId="urn:microsoft.com/office/officeart/2005/8/layout/vList5"/>
    <dgm:cxn modelId="{CD44782E-CA31-46F4-9FAB-6CA5FCB75FA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3D0ACFE-06C4-42D8-816B-55AEFF184FF1}" type="presOf" srcId="{023FC039-25CE-4782-A9F5-C0768F2DBCD0}" destId="{556998B4-7E8C-4094-9666-09A8DB9417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B5B1423-DED6-4EF5-9811-D10F7EA8B7A2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E4081A45-C027-483A-B7CD-73F183DA8940}" type="presOf" srcId="{7DE231CF-47A6-49BB-A5EF-A6D9249F8EBC}" destId="{C8BDDA99-8EBB-484A-B5B8-DF435BBD73C7}" srcOrd="0" destOrd="0" presId="urn:microsoft.com/office/officeart/2005/8/layout/vList5"/>
    <dgm:cxn modelId="{77BA3A6A-ABB0-4C02-BFE9-0C96D4E1D03E}" type="presOf" srcId="{8F0E5CAE-EDB6-4C7E-94AC-09022472A0E3}" destId="{C8BDDA99-8EBB-484A-B5B8-DF435BBD73C7}" srcOrd="0" destOrd="1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AA5B5FC-C29A-406A-B8E0-CC9DCA601DE3}" type="presOf" srcId="{39B3AEE7-B5E2-4726-9848-4F2C78374F01}" destId="{7EC2B54C-30A1-4886-B274-8790ECD59A4D}" srcOrd="0" destOrd="0" presId="urn:microsoft.com/office/officeart/2005/8/layout/vList5"/>
    <dgm:cxn modelId="{3FD87515-5500-4AE5-988C-289191471B0A}" type="presParOf" srcId="{556998B4-7E8C-4094-9666-09A8DB941763}" destId="{AED124DA-C682-48A1-B1F4-56C1F545DDC0}" srcOrd="0" destOrd="0" presId="urn:microsoft.com/office/officeart/2005/8/layout/vList5"/>
    <dgm:cxn modelId="{DE925C9B-F9E1-4C13-BCA7-19ABB74B2CB0}" type="presParOf" srcId="{AED124DA-C682-48A1-B1F4-56C1F545DDC0}" destId="{7EC2B54C-30A1-4886-B274-8790ECD59A4D}" srcOrd="0" destOrd="0" presId="urn:microsoft.com/office/officeart/2005/8/layout/vList5"/>
    <dgm:cxn modelId="{CD44782E-CA31-46F4-9FAB-6CA5FCB75FA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3D0ACFE-06C4-42D8-816B-55AEFF184FF1}" type="presOf" srcId="{023FC039-25CE-4782-A9F5-C0768F2DBCD0}" destId="{556998B4-7E8C-4094-9666-09A8DB9417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B5B1423-DED6-4EF5-9811-D10F7EA8B7A2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E4081A45-C027-483A-B7CD-73F183DA8940}" type="presOf" srcId="{7DE231CF-47A6-49BB-A5EF-A6D9249F8EBC}" destId="{C8BDDA99-8EBB-484A-B5B8-DF435BBD73C7}" srcOrd="0" destOrd="0" presId="urn:microsoft.com/office/officeart/2005/8/layout/vList5"/>
    <dgm:cxn modelId="{77BA3A6A-ABB0-4C02-BFE9-0C96D4E1D03E}" type="presOf" srcId="{8F0E5CAE-EDB6-4C7E-94AC-09022472A0E3}" destId="{C8BDDA99-8EBB-484A-B5B8-DF435BBD73C7}" srcOrd="0" destOrd="1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AA5B5FC-C29A-406A-B8E0-CC9DCA601DE3}" type="presOf" srcId="{39B3AEE7-B5E2-4726-9848-4F2C78374F01}" destId="{7EC2B54C-30A1-4886-B274-8790ECD59A4D}" srcOrd="0" destOrd="0" presId="urn:microsoft.com/office/officeart/2005/8/layout/vList5"/>
    <dgm:cxn modelId="{3FD87515-5500-4AE5-988C-289191471B0A}" type="presParOf" srcId="{556998B4-7E8C-4094-9666-09A8DB941763}" destId="{AED124DA-C682-48A1-B1F4-56C1F545DDC0}" srcOrd="0" destOrd="0" presId="urn:microsoft.com/office/officeart/2005/8/layout/vList5"/>
    <dgm:cxn modelId="{DE925C9B-F9E1-4C13-BCA7-19ABB74B2CB0}" type="presParOf" srcId="{AED124DA-C682-48A1-B1F4-56C1F545DDC0}" destId="{7EC2B54C-30A1-4886-B274-8790ECD59A4D}" srcOrd="0" destOrd="0" presId="urn:microsoft.com/office/officeart/2005/8/layout/vList5"/>
    <dgm:cxn modelId="{CD44782E-CA31-46F4-9FAB-6CA5FCB75FA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4.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프로그램  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bg2"/>
              </a:solidFill>
              <a:latin typeface="+mn-ea"/>
              <a:ea typeface="+mn-ea"/>
            </a:rPr>
            <a:t>Story Board</a:t>
          </a:r>
          <a:endParaRPr lang="ko-KR" altLang="en-US" sz="2000" b="1" dirty="0">
            <a:solidFill>
              <a:schemeClr val="bg2"/>
            </a:solidFill>
            <a:latin typeface="+mn-ea"/>
            <a:ea typeface="+mn-ea"/>
          </a:endParaRP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tx1"/>
              </a:solidFill>
              <a:latin typeface="+mn-ea"/>
              <a:ea typeface="+mn-ea"/>
            </a:rPr>
            <a:t>MVC </a:t>
          </a:r>
          <a:r>
            <a:rPr lang="ko-KR" altLang="en-US" sz="2000" b="1" dirty="0">
              <a:solidFill>
                <a:schemeClr val="tx1"/>
              </a:solidFill>
              <a:latin typeface="+mn-ea"/>
              <a:ea typeface="+mn-ea"/>
            </a:rPr>
            <a:t>구조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FA1B1BE8-9D3F-4842-A629-0AB6805E04B0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tx1"/>
              </a:solidFill>
              <a:latin typeface="+mn-ea"/>
              <a:ea typeface="+mn-ea"/>
            </a:rPr>
            <a:t>Class Diagram</a:t>
          </a:r>
          <a:endParaRPr lang="ko-KR" altLang="en-US" sz="20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8A8E09DD-07C6-49C0-B128-2311E12A32E6}" type="parTrans" cxnId="{6D80B2DB-316E-4F57-A6D4-A485CCCEA1FB}">
      <dgm:prSet/>
      <dgm:spPr/>
      <dgm:t>
        <a:bodyPr/>
        <a:lstStyle/>
        <a:p>
          <a:pPr latinLnBrk="1"/>
          <a:endParaRPr lang="ko-KR" altLang="en-US"/>
        </a:p>
      </dgm:t>
    </dgm:pt>
    <dgm:pt modelId="{FB396AB1-B79D-4C8C-A55E-B6DF11EBF622}" type="sibTrans" cxnId="{6D80B2DB-316E-4F57-A6D4-A485CCCEA1FB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2895" custLinFactNeighborY="1553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776A02F-A843-4651-A405-C13710098273}" type="presOf" srcId="{8F0E5CAE-EDB6-4C7E-94AC-09022472A0E3}" destId="{C8BDDA99-8EBB-484A-B5B8-DF435BBD73C7}" srcOrd="0" destOrd="1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A2A06580-366C-4803-86B0-6523EA1D637E}" type="presOf" srcId="{FA1B1BE8-9D3F-4842-A629-0AB6805E04B0}" destId="{C8BDDA99-8EBB-484A-B5B8-DF435BBD73C7}" srcOrd="0" destOrd="2" presId="urn:microsoft.com/office/officeart/2005/8/layout/vList5"/>
    <dgm:cxn modelId="{8B5FB0A1-C48A-40D8-B96D-A740BF540FD1}" type="presOf" srcId="{39B3AEE7-B5E2-4726-9848-4F2C78374F01}" destId="{7EC2B54C-30A1-4886-B274-8790ECD59A4D}" srcOrd="0" destOrd="0" presId="urn:microsoft.com/office/officeart/2005/8/layout/vList5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D80B2DB-316E-4F57-A6D4-A485CCCEA1FB}" srcId="{39B3AEE7-B5E2-4726-9848-4F2C78374F01}" destId="{FA1B1BE8-9D3F-4842-A629-0AB6805E04B0}" srcOrd="2" destOrd="0" parTransId="{8A8E09DD-07C6-49C0-B128-2311E12A32E6}" sibTransId="{FB396AB1-B79D-4C8C-A55E-B6DF11EBF622}"/>
    <dgm:cxn modelId="{1A41D9F4-4131-421F-A08F-90C901622F3C}" type="presOf" srcId="{7DE231CF-47A6-49BB-A5EF-A6D9249F8EBC}" destId="{C8BDDA99-8EBB-484A-B5B8-DF435BBD73C7}" srcOrd="0" destOrd="0" presId="urn:microsoft.com/office/officeart/2005/8/layout/vList5"/>
    <dgm:cxn modelId="{E3D0ACFE-06C4-42D8-816B-55AEFF184FF1}" type="presOf" srcId="{023FC039-25CE-4782-A9F5-C0768F2DBCD0}" destId="{556998B4-7E8C-4094-9666-09A8DB941763}" srcOrd="0" destOrd="0" presId="urn:microsoft.com/office/officeart/2005/8/layout/vList5"/>
    <dgm:cxn modelId="{6F71F619-0C97-4D9E-BF43-FB38073E74F8}" type="presParOf" srcId="{556998B4-7E8C-4094-9666-09A8DB941763}" destId="{AED124DA-C682-48A1-B1F4-56C1F545DDC0}" srcOrd="0" destOrd="0" presId="urn:microsoft.com/office/officeart/2005/8/layout/vList5"/>
    <dgm:cxn modelId="{CF43B922-2F59-4DDC-8598-44D36F66B616}" type="presParOf" srcId="{AED124DA-C682-48A1-B1F4-56C1F545DDC0}" destId="{7EC2B54C-30A1-4886-B274-8790ECD59A4D}" srcOrd="0" destOrd="0" presId="urn:microsoft.com/office/officeart/2005/8/layout/vList5"/>
    <dgm:cxn modelId="{EF120E3D-BC7F-4A34-818C-7936FF167F3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4.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프로그램  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tx1"/>
              </a:solidFill>
              <a:latin typeface="+mn-ea"/>
              <a:ea typeface="+mn-ea"/>
            </a:rPr>
            <a:t>Story Board</a:t>
          </a:r>
          <a:endParaRPr lang="ko-KR" altLang="en-US" sz="20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bg2"/>
              </a:solidFill>
              <a:latin typeface="+mn-ea"/>
              <a:ea typeface="+mn-ea"/>
            </a:rPr>
            <a:t>MVC </a:t>
          </a:r>
          <a:r>
            <a:rPr lang="ko-KR" altLang="en-US" sz="2000" b="1" dirty="0">
              <a:solidFill>
                <a:schemeClr val="bg2"/>
              </a:solidFill>
              <a:latin typeface="+mn-ea"/>
              <a:ea typeface="+mn-ea"/>
            </a:rPr>
            <a:t>구조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FA1B1BE8-9D3F-4842-A629-0AB6805E04B0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tx1"/>
              </a:solidFill>
              <a:latin typeface="+mn-ea"/>
              <a:ea typeface="+mn-ea"/>
            </a:rPr>
            <a:t>Class Diagram</a:t>
          </a:r>
          <a:endParaRPr lang="ko-KR" altLang="en-US" sz="20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8A8E09DD-07C6-49C0-B128-2311E12A32E6}" type="parTrans" cxnId="{6D80B2DB-316E-4F57-A6D4-A485CCCEA1FB}">
      <dgm:prSet/>
      <dgm:spPr/>
      <dgm:t>
        <a:bodyPr/>
        <a:lstStyle/>
        <a:p>
          <a:pPr latinLnBrk="1"/>
          <a:endParaRPr lang="ko-KR" altLang="en-US"/>
        </a:p>
      </dgm:t>
    </dgm:pt>
    <dgm:pt modelId="{FB396AB1-B79D-4C8C-A55E-B6DF11EBF622}" type="sibTrans" cxnId="{6D80B2DB-316E-4F57-A6D4-A485CCCEA1FB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2895" custLinFactNeighborY="1553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776A02F-A843-4651-A405-C13710098273}" type="presOf" srcId="{8F0E5CAE-EDB6-4C7E-94AC-09022472A0E3}" destId="{C8BDDA99-8EBB-484A-B5B8-DF435BBD73C7}" srcOrd="0" destOrd="1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A2A06580-366C-4803-86B0-6523EA1D637E}" type="presOf" srcId="{FA1B1BE8-9D3F-4842-A629-0AB6805E04B0}" destId="{C8BDDA99-8EBB-484A-B5B8-DF435BBD73C7}" srcOrd="0" destOrd="2" presId="urn:microsoft.com/office/officeart/2005/8/layout/vList5"/>
    <dgm:cxn modelId="{8B5FB0A1-C48A-40D8-B96D-A740BF540FD1}" type="presOf" srcId="{39B3AEE7-B5E2-4726-9848-4F2C78374F01}" destId="{7EC2B54C-30A1-4886-B274-8790ECD59A4D}" srcOrd="0" destOrd="0" presId="urn:microsoft.com/office/officeart/2005/8/layout/vList5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D80B2DB-316E-4F57-A6D4-A485CCCEA1FB}" srcId="{39B3AEE7-B5E2-4726-9848-4F2C78374F01}" destId="{FA1B1BE8-9D3F-4842-A629-0AB6805E04B0}" srcOrd="2" destOrd="0" parTransId="{8A8E09DD-07C6-49C0-B128-2311E12A32E6}" sibTransId="{FB396AB1-B79D-4C8C-A55E-B6DF11EBF622}"/>
    <dgm:cxn modelId="{1A41D9F4-4131-421F-A08F-90C901622F3C}" type="presOf" srcId="{7DE231CF-47A6-49BB-A5EF-A6D9249F8EBC}" destId="{C8BDDA99-8EBB-484A-B5B8-DF435BBD73C7}" srcOrd="0" destOrd="0" presId="urn:microsoft.com/office/officeart/2005/8/layout/vList5"/>
    <dgm:cxn modelId="{E3D0ACFE-06C4-42D8-816B-55AEFF184FF1}" type="presOf" srcId="{023FC039-25CE-4782-A9F5-C0768F2DBCD0}" destId="{556998B4-7E8C-4094-9666-09A8DB941763}" srcOrd="0" destOrd="0" presId="urn:microsoft.com/office/officeart/2005/8/layout/vList5"/>
    <dgm:cxn modelId="{6F71F619-0C97-4D9E-BF43-FB38073E74F8}" type="presParOf" srcId="{556998B4-7E8C-4094-9666-09A8DB941763}" destId="{AED124DA-C682-48A1-B1F4-56C1F545DDC0}" srcOrd="0" destOrd="0" presId="urn:microsoft.com/office/officeart/2005/8/layout/vList5"/>
    <dgm:cxn modelId="{CF43B922-2F59-4DDC-8598-44D36F66B616}" type="presParOf" srcId="{AED124DA-C682-48A1-B1F4-56C1F545DDC0}" destId="{7EC2B54C-30A1-4886-B274-8790ECD59A4D}" srcOrd="0" destOrd="0" presId="urn:microsoft.com/office/officeart/2005/8/layout/vList5"/>
    <dgm:cxn modelId="{EF120E3D-BC7F-4A34-818C-7936FF167F3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4.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프로그램  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tx1"/>
              </a:solidFill>
              <a:latin typeface="+mn-ea"/>
              <a:ea typeface="+mn-ea"/>
            </a:rPr>
            <a:t>Story Board</a:t>
          </a:r>
          <a:endParaRPr lang="ko-KR" altLang="en-US" sz="20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>
              <a:solidFill>
                <a:schemeClr val="tx1"/>
              </a:solidFill>
              <a:latin typeface="+mn-ea"/>
              <a:ea typeface="+mn-ea"/>
            </a:rPr>
            <a:t>MVC </a:t>
          </a:r>
          <a:r>
            <a:rPr lang="ko-KR" altLang="en-US" sz="2000" b="1">
              <a:solidFill>
                <a:schemeClr val="tx1"/>
              </a:solidFill>
              <a:latin typeface="+mn-ea"/>
              <a:ea typeface="+mn-ea"/>
            </a:rPr>
            <a:t>구조</a:t>
          </a:r>
          <a:endParaRPr lang="ko-KR" altLang="en-US" sz="20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FA1B1BE8-9D3F-4842-A629-0AB6805E04B0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bg2"/>
              </a:solidFill>
              <a:latin typeface="+mn-ea"/>
              <a:ea typeface="+mn-ea"/>
            </a:rPr>
            <a:t>Class Diagram</a:t>
          </a:r>
          <a:endParaRPr lang="ko-KR" altLang="en-US" sz="2000" b="1" dirty="0">
            <a:solidFill>
              <a:schemeClr val="bg2"/>
            </a:solidFill>
            <a:latin typeface="+mn-ea"/>
            <a:ea typeface="+mn-ea"/>
          </a:endParaRPr>
        </a:p>
      </dgm:t>
    </dgm:pt>
    <dgm:pt modelId="{8A8E09DD-07C6-49C0-B128-2311E12A32E6}" type="parTrans" cxnId="{6D80B2DB-316E-4F57-A6D4-A485CCCEA1FB}">
      <dgm:prSet/>
      <dgm:spPr/>
      <dgm:t>
        <a:bodyPr/>
        <a:lstStyle/>
        <a:p>
          <a:pPr latinLnBrk="1"/>
          <a:endParaRPr lang="ko-KR" altLang="en-US"/>
        </a:p>
      </dgm:t>
    </dgm:pt>
    <dgm:pt modelId="{FB396AB1-B79D-4C8C-A55E-B6DF11EBF622}" type="sibTrans" cxnId="{6D80B2DB-316E-4F57-A6D4-A485CCCEA1FB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2895" custLinFactNeighborY="1553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776A02F-A843-4651-A405-C13710098273}" type="presOf" srcId="{8F0E5CAE-EDB6-4C7E-94AC-09022472A0E3}" destId="{C8BDDA99-8EBB-484A-B5B8-DF435BBD73C7}" srcOrd="0" destOrd="1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A2A06580-366C-4803-86B0-6523EA1D637E}" type="presOf" srcId="{FA1B1BE8-9D3F-4842-A629-0AB6805E04B0}" destId="{C8BDDA99-8EBB-484A-B5B8-DF435BBD73C7}" srcOrd="0" destOrd="2" presId="urn:microsoft.com/office/officeart/2005/8/layout/vList5"/>
    <dgm:cxn modelId="{8B5FB0A1-C48A-40D8-B96D-A740BF540FD1}" type="presOf" srcId="{39B3AEE7-B5E2-4726-9848-4F2C78374F01}" destId="{7EC2B54C-30A1-4886-B274-8790ECD59A4D}" srcOrd="0" destOrd="0" presId="urn:microsoft.com/office/officeart/2005/8/layout/vList5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D80B2DB-316E-4F57-A6D4-A485CCCEA1FB}" srcId="{39B3AEE7-B5E2-4726-9848-4F2C78374F01}" destId="{FA1B1BE8-9D3F-4842-A629-0AB6805E04B0}" srcOrd="2" destOrd="0" parTransId="{8A8E09DD-07C6-49C0-B128-2311E12A32E6}" sibTransId="{FB396AB1-B79D-4C8C-A55E-B6DF11EBF622}"/>
    <dgm:cxn modelId="{1A41D9F4-4131-421F-A08F-90C901622F3C}" type="presOf" srcId="{7DE231CF-47A6-49BB-A5EF-A6D9249F8EBC}" destId="{C8BDDA99-8EBB-484A-B5B8-DF435BBD73C7}" srcOrd="0" destOrd="0" presId="urn:microsoft.com/office/officeart/2005/8/layout/vList5"/>
    <dgm:cxn modelId="{E3D0ACFE-06C4-42D8-816B-55AEFF184FF1}" type="presOf" srcId="{023FC039-25CE-4782-A9F5-C0768F2DBCD0}" destId="{556998B4-7E8C-4094-9666-09A8DB941763}" srcOrd="0" destOrd="0" presId="urn:microsoft.com/office/officeart/2005/8/layout/vList5"/>
    <dgm:cxn modelId="{6F71F619-0C97-4D9E-BF43-FB38073E74F8}" type="presParOf" srcId="{556998B4-7E8C-4094-9666-09A8DB941763}" destId="{AED124DA-C682-48A1-B1F4-56C1F545DDC0}" srcOrd="0" destOrd="0" presId="urn:microsoft.com/office/officeart/2005/8/layout/vList5"/>
    <dgm:cxn modelId="{CF43B922-2F59-4DDC-8598-44D36F66B616}" type="presParOf" srcId="{AED124DA-C682-48A1-B1F4-56C1F545DDC0}" destId="{7EC2B54C-30A1-4886-B274-8790ECD59A4D}" srcOrd="0" destOrd="0" presId="urn:microsoft.com/office/officeart/2005/8/layout/vList5"/>
    <dgm:cxn modelId="{EF120E3D-BC7F-4A34-818C-7936FF167F3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4.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프로그램  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tx1"/>
              </a:solidFill>
              <a:latin typeface="+mn-ea"/>
              <a:ea typeface="+mn-ea"/>
            </a:rPr>
            <a:t>Story Board</a:t>
          </a:r>
          <a:endParaRPr lang="ko-KR" altLang="en-US" sz="20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>
              <a:solidFill>
                <a:schemeClr val="tx1"/>
              </a:solidFill>
              <a:latin typeface="+mn-ea"/>
              <a:ea typeface="+mn-ea"/>
            </a:rPr>
            <a:t>MVC </a:t>
          </a:r>
          <a:r>
            <a:rPr lang="ko-KR" altLang="en-US" sz="2000" b="1">
              <a:solidFill>
                <a:schemeClr val="tx1"/>
              </a:solidFill>
              <a:latin typeface="+mn-ea"/>
              <a:ea typeface="+mn-ea"/>
            </a:rPr>
            <a:t>구조</a:t>
          </a:r>
          <a:endParaRPr lang="ko-KR" altLang="en-US" sz="20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FA1B1BE8-9D3F-4842-A629-0AB6805E04B0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2000" b="1" dirty="0">
              <a:solidFill>
                <a:schemeClr val="bg2"/>
              </a:solidFill>
              <a:latin typeface="+mn-ea"/>
              <a:ea typeface="+mn-ea"/>
            </a:rPr>
            <a:t>Class Diagram</a:t>
          </a:r>
          <a:endParaRPr lang="ko-KR" altLang="en-US" sz="2000" b="1" dirty="0">
            <a:solidFill>
              <a:schemeClr val="bg2"/>
            </a:solidFill>
            <a:latin typeface="+mn-ea"/>
            <a:ea typeface="+mn-ea"/>
          </a:endParaRPr>
        </a:p>
      </dgm:t>
    </dgm:pt>
    <dgm:pt modelId="{8A8E09DD-07C6-49C0-B128-2311E12A32E6}" type="parTrans" cxnId="{6D80B2DB-316E-4F57-A6D4-A485CCCEA1FB}">
      <dgm:prSet/>
      <dgm:spPr/>
      <dgm:t>
        <a:bodyPr/>
        <a:lstStyle/>
        <a:p>
          <a:pPr latinLnBrk="1"/>
          <a:endParaRPr lang="ko-KR" altLang="en-US"/>
        </a:p>
      </dgm:t>
    </dgm:pt>
    <dgm:pt modelId="{FB396AB1-B79D-4C8C-A55E-B6DF11EBF622}" type="sibTrans" cxnId="{6D80B2DB-316E-4F57-A6D4-A485CCCEA1FB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2895" custLinFactNeighborY="1553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776A02F-A843-4651-A405-C13710098273}" type="presOf" srcId="{8F0E5CAE-EDB6-4C7E-94AC-09022472A0E3}" destId="{C8BDDA99-8EBB-484A-B5B8-DF435BBD73C7}" srcOrd="0" destOrd="1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A2A06580-366C-4803-86B0-6523EA1D637E}" type="presOf" srcId="{FA1B1BE8-9D3F-4842-A629-0AB6805E04B0}" destId="{C8BDDA99-8EBB-484A-B5B8-DF435BBD73C7}" srcOrd="0" destOrd="2" presId="urn:microsoft.com/office/officeart/2005/8/layout/vList5"/>
    <dgm:cxn modelId="{8B5FB0A1-C48A-40D8-B96D-A740BF540FD1}" type="presOf" srcId="{39B3AEE7-B5E2-4726-9848-4F2C78374F01}" destId="{7EC2B54C-30A1-4886-B274-8790ECD59A4D}" srcOrd="0" destOrd="0" presId="urn:microsoft.com/office/officeart/2005/8/layout/vList5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D80B2DB-316E-4F57-A6D4-A485CCCEA1FB}" srcId="{39B3AEE7-B5E2-4726-9848-4F2C78374F01}" destId="{FA1B1BE8-9D3F-4842-A629-0AB6805E04B0}" srcOrd="2" destOrd="0" parTransId="{8A8E09DD-07C6-49C0-B128-2311E12A32E6}" sibTransId="{FB396AB1-B79D-4C8C-A55E-B6DF11EBF622}"/>
    <dgm:cxn modelId="{1A41D9F4-4131-421F-A08F-90C901622F3C}" type="presOf" srcId="{7DE231CF-47A6-49BB-A5EF-A6D9249F8EBC}" destId="{C8BDDA99-8EBB-484A-B5B8-DF435BBD73C7}" srcOrd="0" destOrd="0" presId="urn:microsoft.com/office/officeart/2005/8/layout/vList5"/>
    <dgm:cxn modelId="{E3D0ACFE-06C4-42D8-816B-55AEFF184FF1}" type="presOf" srcId="{023FC039-25CE-4782-A9F5-C0768F2DBCD0}" destId="{556998B4-7E8C-4094-9666-09A8DB941763}" srcOrd="0" destOrd="0" presId="urn:microsoft.com/office/officeart/2005/8/layout/vList5"/>
    <dgm:cxn modelId="{6F71F619-0C97-4D9E-BF43-FB38073E74F8}" type="presParOf" srcId="{556998B4-7E8C-4094-9666-09A8DB941763}" destId="{AED124DA-C682-48A1-B1F4-56C1F545DDC0}" srcOrd="0" destOrd="0" presId="urn:microsoft.com/office/officeart/2005/8/layout/vList5"/>
    <dgm:cxn modelId="{CF43B922-2F59-4DDC-8598-44D36F66B616}" type="presParOf" srcId="{AED124DA-C682-48A1-B1F4-56C1F545DDC0}" destId="{7EC2B54C-30A1-4886-B274-8790ECD59A4D}" srcOrd="0" destOrd="0" presId="urn:microsoft.com/office/officeart/2005/8/layout/vList5"/>
    <dgm:cxn modelId="{EF120E3D-BC7F-4A34-818C-7936FF167F3F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5. UI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및 기능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noFill/>
        <a:ln>
          <a:noFill/>
        </a:ln>
      </dgm:spPr>
      <dgm:t>
        <a:bodyPr/>
        <a:lstStyle/>
        <a:p>
          <a:pPr latinLnBrk="1"/>
          <a:endParaRPr lang="ko-KR" altLang="en-US" sz="2400" b="1" dirty="0">
            <a:solidFill>
              <a:schemeClr val="bg2"/>
            </a:solidFill>
            <a:latin typeface="+mn-ea"/>
            <a:ea typeface="+mn-ea"/>
          </a:endParaRP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noFill/>
        <a:ln>
          <a:noFill/>
        </a:ln>
      </dgm:spPr>
      <dgm:t>
        <a:bodyPr/>
        <a:lstStyle/>
        <a:p>
          <a:pPr latinLnBrk="1"/>
          <a:endParaRPr lang="ko-KR" altLang="en-US" sz="24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E12B4E31-8302-4C9B-B275-8AFA3CB76EE6}" type="presOf" srcId="{39B3AEE7-B5E2-4726-9848-4F2C78374F01}" destId="{7EC2B54C-30A1-4886-B274-8790ECD59A4D}" srcOrd="0" destOrd="0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03ED67A5-E29D-455B-926D-9C06AA9BEA7A}" type="presOf" srcId="{8F0E5CAE-EDB6-4C7E-94AC-09022472A0E3}" destId="{C8BDDA99-8EBB-484A-B5B8-DF435BBD73C7}" srcOrd="0" destOrd="1" presId="urn:microsoft.com/office/officeart/2005/8/layout/vList5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C480AEB9-DCF6-4B39-B37B-BE5CC794003D}" type="presOf" srcId="{023FC039-25CE-4782-A9F5-C0768F2DBCD0}" destId="{556998B4-7E8C-4094-9666-09A8DB941763}" srcOrd="0" destOrd="0" presId="urn:microsoft.com/office/officeart/2005/8/layout/vList5"/>
    <dgm:cxn modelId="{872542DC-9709-4C32-85F2-7FECA0F151A6}" type="presOf" srcId="{7DE231CF-47A6-49BB-A5EF-A6D9249F8EBC}" destId="{C8BDDA99-8EBB-484A-B5B8-DF435BBD73C7}" srcOrd="0" destOrd="0" presId="urn:microsoft.com/office/officeart/2005/8/layout/vList5"/>
    <dgm:cxn modelId="{49845E46-1E05-4346-98B1-E179AE9E157C}" type="presParOf" srcId="{556998B4-7E8C-4094-9666-09A8DB941763}" destId="{AED124DA-C682-48A1-B1F4-56C1F545DDC0}" srcOrd="0" destOrd="0" presId="urn:microsoft.com/office/officeart/2005/8/layout/vList5"/>
    <dgm:cxn modelId="{73AC63DA-E001-497D-A535-14B9217CFC1D}" type="presParOf" srcId="{AED124DA-C682-48A1-B1F4-56C1F545DDC0}" destId="{7EC2B54C-30A1-4886-B274-8790ECD59A4D}" srcOrd="0" destOrd="0" presId="urn:microsoft.com/office/officeart/2005/8/layout/vList5"/>
    <dgm:cxn modelId="{53D102B1-110E-494E-9ACA-898D678B8B48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1.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목적 및 요구사항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요구사항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개발 목적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A5427518-EA2C-4FCF-B635-288133E685B7}" type="presOf" srcId="{39B3AEE7-B5E2-4726-9848-4F2C78374F01}" destId="{7EC2B54C-30A1-4886-B274-8790ECD59A4D}" srcOrd="0" destOrd="0" presId="urn:microsoft.com/office/officeart/2005/8/layout/vList5"/>
    <dgm:cxn modelId="{A9037729-F545-4BB4-A5DB-BE9D8577B1D2}" type="presOf" srcId="{7DE231CF-47A6-49BB-A5EF-A6D9249F8EBC}" destId="{C8BDDA99-8EBB-484A-B5B8-DF435BBD73C7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D9365F9D-DA31-4B25-9BFE-3CD6E44DF843}" type="presOf" srcId="{023FC039-25CE-4782-A9F5-C0768F2DBCD0}" destId="{556998B4-7E8C-4094-9666-09A8DB941763}" srcOrd="0" destOrd="0" presId="urn:microsoft.com/office/officeart/2005/8/layout/vList5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66EF49BE-FB7B-4B02-AC37-9EEC974E838D}" type="presOf" srcId="{8F0E5CAE-EDB6-4C7E-94AC-09022472A0E3}" destId="{C8BDDA99-8EBB-484A-B5B8-DF435BBD73C7}" srcOrd="0" destOrd="1" presId="urn:microsoft.com/office/officeart/2005/8/layout/vList5"/>
    <dgm:cxn modelId="{2DA17C41-F882-47DF-821C-C41BACF50855}" type="presParOf" srcId="{556998B4-7E8C-4094-9666-09A8DB941763}" destId="{AED124DA-C682-48A1-B1F4-56C1F545DDC0}" srcOrd="0" destOrd="0" presId="urn:microsoft.com/office/officeart/2005/8/layout/vList5"/>
    <dgm:cxn modelId="{18B416F2-3F19-4B94-B8D3-CB0DBEB18FB5}" type="presParOf" srcId="{AED124DA-C682-48A1-B1F4-56C1F545DDC0}" destId="{7EC2B54C-30A1-4886-B274-8790ECD59A4D}" srcOrd="0" destOrd="0" presId="urn:microsoft.com/office/officeart/2005/8/layout/vList5"/>
    <dgm:cxn modelId="{8796A621-FAC7-470F-A9F6-EA2CEC6B1550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29CC779E-2E31-4CB9-8442-6A42142CABCC}" type="presOf" srcId="{2FA2F006-BB8F-4CFD-A5CC-57E7CAB7F160}" destId="{78F8D07D-DFD8-412B-944B-2FD804ECC237}" srcOrd="0" destOrd="0" presId="urn:microsoft.com/office/officeart/2005/8/layout/radial2"/>
    <dgm:cxn modelId="{D2ED331F-DD2E-48A0-BC17-646BBE2A3875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1.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목적 및 요구사항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요구사항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개발 목적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395C0720-E628-4B47-BAEC-2585443912B8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B27B68BA-9B9B-448A-B5A6-E636AB5D2DF7}" type="presOf" srcId="{8F0E5CAE-EDB6-4C7E-94AC-09022472A0E3}" destId="{C8BDDA99-8EBB-484A-B5B8-DF435BBD73C7}" srcOrd="0" destOrd="1" presId="urn:microsoft.com/office/officeart/2005/8/layout/vList5"/>
    <dgm:cxn modelId="{14758CC7-1877-44F3-84FE-640FA2052C58}" type="presOf" srcId="{39B3AEE7-B5E2-4726-9848-4F2C78374F01}" destId="{7EC2B54C-30A1-4886-B274-8790ECD59A4D}" srcOrd="0" destOrd="0" presId="urn:microsoft.com/office/officeart/2005/8/layout/vList5"/>
    <dgm:cxn modelId="{78D7BAD3-836F-4A08-B133-5C5B8B923CCB}" type="presOf" srcId="{7DE231CF-47A6-49BB-A5EF-A6D9249F8EBC}" destId="{C8BDDA99-8EBB-484A-B5B8-DF435BBD73C7}" srcOrd="0" destOrd="0" presId="urn:microsoft.com/office/officeart/2005/8/layout/vList5"/>
    <dgm:cxn modelId="{B25B7494-B1F6-4EDC-B4A3-DF288D14E6DD}" type="presParOf" srcId="{556998B4-7E8C-4094-9666-09A8DB941763}" destId="{AED124DA-C682-48A1-B1F4-56C1F545DDC0}" srcOrd="0" destOrd="0" presId="urn:microsoft.com/office/officeart/2005/8/layout/vList5"/>
    <dgm:cxn modelId="{E9F71A30-DFF6-4CB8-AD85-E4CA6C25953F}" type="presParOf" srcId="{AED124DA-C682-48A1-B1F4-56C1F545DDC0}" destId="{7EC2B54C-30A1-4886-B274-8790ECD59A4D}" srcOrd="0" destOrd="0" presId="urn:microsoft.com/office/officeart/2005/8/layout/vList5"/>
    <dgm:cxn modelId="{706D2195-9E6B-4A54-B5D3-886AD4576C26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1.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목적 및 요구사항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요구사항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개발 목적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33ABB61E-B0D8-47CE-8FF0-61B15F45431D}" type="presOf" srcId="{39B3AEE7-B5E2-4726-9848-4F2C78374F01}" destId="{7EC2B54C-30A1-4886-B274-8790ECD59A4D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1908E14B-573B-45A0-AC29-17383656DB4C}" type="presOf" srcId="{023FC039-25CE-4782-A9F5-C0768F2DBCD0}" destId="{556998B4-7E8C-4094-9666-09A8DB941763}" srcOrd="0" destOrd="0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CE9EE878-9E9D-4FE5-B15A-251FBB908F0D}" type="presOf" srcId="{8F0E5CAE-EDB6-4C7E-94AC-09022472A0E3}" destId="{C8BDDA99-8EBB-484A-B5B8-DF435BBD73C7}" srcOrd="0" destOrd="1" presId="urn:microsoft.com/office/officeart/2005/8/layout/vList5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868351EC-1306-4AD9-AA84-8C6F01915AB9}" type="presOf" srcId="{7DE231CF-47A6-49BB-A5EF-A6D9249F8EBC}" destId="{C8BDDA99-8EBB-484A-B5B8-DF435BBD73C7}" srcOrd="0" destOrd="0" presId="urn:microsoft.com/office/officeart/2005/8/layout/vList5"/>
    <dgm:cxn modelId="{7D5425E1-CC9B-41A2-AFD0-1E2AF4DEE912}" type="presParOf" srcId="{556998B4-7E8C-4094-9666-09A8DB941763}" destId="{AED124DA-C682-48A1-B1F4-56C1F545DDC0}" srcOrd="0" destOrd="0" presId="urn:microsoft.com/office/officeart/2005/8/layout/vList5"/>
    <dgm:cxn modelId="{837A6687-193D-4BDB-9CA0-F974D9746F54}" type="presParOf" srcId="{AED124DA-C682-48A1-B1F4-56C1F545DDC0}" destId="{7EC2B54C-30A1-4886-B274-8790ECD59A4D}" srcOrd="0" destOrd="0" presId="urn:microsoft.com/office/officeart/2005/8/layout/vList5"/>
    <dgm:cxn modelId="{BE2B5AE0-03F3-40D3-B83F-5C5B8E4B03AC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2.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환경 및 일정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일정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개발 환경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521640D-CA79-4867-A042-9238012AE2E3}" type="presOf" srcId="{7DE231CF-47A6-49BB-A5EF-A6D9249F8EBC}" destId="{C8BDDA99-8EBB-484A-B5B8-DF435BBD73C7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075EE05C-4ED4-46A9-AC7A-513AEDE7629F}" type="presOf" srcId="{39B3AEE7-B5E2-4726-9848-4F2C78374F01}" destId="{7EC2B54C-30A1-4886-B274-8790ECD59A4D}" srcOrd="0" destOrd="0" presId="urn:microsoft.com/office/officeart/2005/8/layout/vList5"/>
    <dgm:cxn modelId="{1477A76E-A468-429B-9BA4-40D047321C8E}" type="presOf" srcId="{8F0E5CAE-EDB6-4C7E-94AC-09022472A0E3}" destId="{C8BDDA99-8EBB-484A-B5B8-DF435BBD73C7}" srcOrd="0" destOrd="1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E6EA30C9-4368-4025-8702-CA3013812AFB}" type="presOf" srcId="{023FC039-25CE-4782-A9F5-C0768F2DBCD0}" destId="{556998B4-7E8C-4094-9666-09A8DB941763}" srcOrd="0" destOrd="0" presId="urn:microsoft.com/office/officeart/2005/8/layout/vList5"/>
    <dgm:cxn modelId="{49C1E378-AE85-4D00-9CEC-74D2FD8C602E}" type="presParOf" srcId="{556998B4-7E8C-4094-9666-09A8DB941763}" destId="{AED124DA-C682-48A1-B1F4-56C1F545DDC0}" srcOrd="0" destOrd="0" presId="urn:microsoft.com/office/officeart/2005/8/layout/vList5"/>
    <dgm:cxn modelId="{6F358994-F444-4A55-9AD4-F899CE06AF26}" type="presParOf" srcId="{AED124DA-C682-48A1-B1F4-56C1F545DDC0}" destId="{7EC2B54C-30A1-4886-B274-8790ECD59A4D}" srcOrd="0" destOrd="0" presId="urn:microsoft.com/office/officeart/2005/8/layout/vList5"/>
    <dgm:cxn modelId="{7BBC15A2-3A46-4576-945D-016B8C816CAA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EECBEBD-0CF8-4A75-93EC-F9D9B2011628}" type="presOf" srcId="{2FA2F006-BB8F-4CFD-A5CC-57E7CAB7F160}" destId="{78F8D07D-DFD8-412B-944B-2FD804ECC237}" srcOrd="0" destOrd="0" presId="urn:microsoft.com/office/officeart/2005/8/layout/radial2"/>
    <dgm:cxn modelId="{A05BAF53-EB9F-4BB2-885C-4535AF79BEA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E33BDD1D-9C8D-4E0D-A4D0-9D0A74D58920}" type="presOf" srcId="{2FA2F006-BB8F-4CFD-A5CC-57E7CAB7F160}" destId="{78F8D07D-DFD8-412B-944B-2FD804ECC237}" srcOrd="0" destOrd="0" presId="urn:microsoft.com/office/officeart/2005/8/layout/radial2"/>
    <dgm:cxn modelId="{650B4831-949D-419B-9A82-01B332053738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E955666C-16A2-4490-98DC-8A9BEB4C32C3}" type="presOf" srcId="{2FA2F006-BB8F-4CFD-A5CC-57E7CAB7F160}" destId="{78F8D07D-DFD8-412B-944B-2FD804ECC237}" srcOrd="0" destOrd="0" presId="urn:microsoft.com/office/officeart/2005/8/layout/radial2"/>
    <dgm:cxn modelId="{9E20C081-1DB4-446A-8CAA-459CAA8887F8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FD4CFE1F-AA5A-4288-B6DA-9A84DD96E84D}" type="presOf" srcId="{2FA2F006-BB8F-4CFD-A5CC-57E7CAB7F160}" destId="{78F8D07D-DFD8-412B-944B-2FD804ECC237}" srcOrd="0" destOrd="0" presId="urn:microsoft.com/office/officeart/2005/8/layout/radial2"/>
    <dgm:cxn modelId="{E830CA15-E153-466B-ADB0-905865BDDD00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AD2BFA64-EB17-4079-BF87-277BC0F1B651}" type="presOf" srcId="{2FA2F006-BB8F-4CFD-A5CC-57E7CAB7F160}" destId="{78F8D07D-DFD8-412B-944B-2FD804ECC237}" srcOrd="0" destOrd="0" presId="urn:microsoft.com/office/officeart/2005/8/layout/radial2"/>
    <dgm:cxn modelId="{B7617BBD-0E26-4CB6-9DCE-4E8D096DF39E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289E8BCB-31AB-4CC3-9E7E-D3407D503DE2}" type="presOf" srcId="{2FA2F006-BB8F-4CFD-A5CC-57E7CAB7F160}" destId="{78F8D07D-DFD8-412B-944B-2FD804ECC237}" srcOrd="0" destOrd="0" presId="urn:microsoft.com/office/officeart/2005/8/layout/radial2"/>
    <dgm:cxn modelId="{6F419FDA-11AF-4E3F-801F-31F5414DBDBB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18404D88-AFA9-4958-9CA2-7E28AC56551B}" type="presOf" srcId="{2FA2F006-BB8F-4CFD-A5CC-57E7CAB7F160}" destId="{78F8D07D-DFD8-412B-944B-2FD804ECC237}" srcOrd="0" destOrd="0" presId="urn:microsoft.com/office/officeart/2005/8/layout/radial2"/>
    <dgm:cxn modelId="{4AB4E163-BB26-4BCA-BEBA-9724F118DF43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E712172C-5737-4121-83A9-4C2EFE00C13E}" type="presOf" srcId="{2FA2F006-BB8F-4CFD-A5CC-57E7CAB7F160}" destId="{78F8D07D-DFD8-412B-944B-2FD804ECC237}" srcOrd="0" destOrd="0" presId="urn:microsoft.com/office/officeart/2005/8/layout/radial2"/>
    <dgm:cxn modelId="{A2035F69-A26E-49D6-9C79-EEBD42D2BDD6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C63C2620-479A-41B0-B586-463509AAEBAB}" type="presOf" srcId="{2FA2F006-BB8F-4CFD-A5CC-57E7CAB7F160}" destId="{78F8D07D-DFD8-412B-944B-2FD804ECC237}" srcOrd="0" destOrd="0" presId="urn:microsoft.com/office/officeart/2005/8/layout/radial2"/>
    <dgm:cxn modelId="{F2F01563-C227-486C-BB57-31D6143214B2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9B6BB484-3020-4D0A-BE75-340456EDF5CD}" type="presOf" srcId="{2FA2F006-BB8F-4CFD-A5CC-57E7CAB7F160}" destId="{78F8D07D-DFD8-412B-944B-2FD804ECC237}" srcOrd="0" destOrd="0" presId="urn:microsoft.com/office/officeart/2005/8/layout/radial2"/>
    <dgm:cxn modelId="{7791F53E-F05D-4297-9A90-F75B86B704AA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2.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환경 및 일정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일정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개발 환경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385B4B1D-DE82-4758-9D7A-8D3BE259751B}" type="presOf" srcId="{023FC039-25CE-4782-A9F5-C0768F2DBCD0}" destId="{556998B4-7E8C-4094-9666-09A8DB941763}" srcOrd="0" destOrd="0" presId="urn:microsoft.com/office/officeart/2005/8/layout/vList5"/>
    <dgm:cxn modelId="{E2941520-F47F-4E0E-B0F7-2C93A51E90C3}" type="presOf" srcId="{39B3AEE7-B5E2-4726-9848-4F2C78374F01}" destId="{7EC2B54C-30A1-4886-B274-8790ECD59A4D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498D80D7-9482-4351-B4A1-BECE50BDC94B}" type="presOf" srcId="{8F0E5CAE-EDB6-4C7E-94AC-09022472A0E3}" destId="{C8BDDA99-8EBB-484A-B5B8-DF435BBD73C7}" srcOrd="0" destOrd="1" presId="urn:microsoft.com/office/officeart/2005/8/layout/vList5"/>
    <dgm:cxn modelId="{AB39D8F6-0F77-4518-9031-CEADFC09867E}" type="presOf" srcId="{7DE231CF-47A6-49BB-A5EF-A6D9249F8EBC}" destId="{C8BDDA99-8EBB-484A-B5B8-DF435BBD73C7}" srcOrd="0" destOrd="0" presId="urn:microsoft.com/office/officeart/2005/8/layout/vList5"/>
    <dgm:cxn modelId="{40E405F3-2EC0-4ACA-8543-A7A55CF6BCEB}" type="presParOf" srcId="{556998B4-7E8C-4094-9666-09A8DB941763}" destId="{AED124DA-C682-48A1-B1F4-56C1F545DDC0}" srcOrd="0" destOrd="0" presId="urn:microsoft.com/office/officeart/2005/8/layout/vList5"/>
    <dgm:cxn modelId="{41EACE40-A70D-4EF0-A96F-760C19C34FDB}" type="presParOf" srcId="{AED124DA-C682-48A1-B1F4-56C1F545DDC0}" destId="{7EC2B54C-30A1-4886-B274-8790ECD59A4D}" srcOrd="0" destOrd="0" presId="urn:microsoft.com/office/officeart/2005/8/layout/vList5"/>
    <dgm:cxn modelId="{955E49B8-7D7C-45A2-A880-F02F68B65D6A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A2FFD146-2711-4EA4-BB30-7C63365B7788}" type="presOf" srcId="{2FA2F006-BB8F-4CFD-A5CC-57E7CAB7F160}" destId="{78F8D07D-DFD8-412B-944B-2FD804ECC237}" srcOrd="0" destOrd="0" presId="urn:microsoft.com/office/officeart/2005/8/layout/radial2"/>
    <dgm:cxn modelId="{61B0244B-3A23-4803-A18C-518764580D98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90AD2239-0E16-4828-BF45-73660A11DA34}" type="presOf" srcId="{2FA2F006-BB8F-4CFD-A5CC-57E7CAB7F160}" destId="{78F8D07D-DFD8-412B-944B-2FD804ECC237}" srcOrd="0" destOrd="0" presId="urn:microsoft.com/office/officeart/2005/8/layout/radial2"/>
    <dgm:cxn modelId="{11A022B9-C096-4E92-A04C-157C4F41B60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2621E4F5-14D9-4F69-A62C-482F3230F174}" type="presOf" srcId="{2FA2F006-BB8F-4CFD-A5CC-57E7CAB7F160}" destId="{78F8D07D-DFD8-412B-944B-2FD804ECC237}" srcOrd="0" destOrd="0" presId="urn:microsoft.com/office/officeart/2005/8/layout/radial2"/>
    <dgm:cxn modelId="{30D075BA-09C2-465B-8A52-D1AF26E7C830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0FCB8BEC-67F0-457A-875D-EC19C62AC450}" type="presOf" srcId="{2FA2F006-BB8F-4CFD-A5CC-57E7CAB7F160}" destId="{78F8D07D-DFD8-412B-944B-2FD804ECC237}" srcOrd="0" destOrd="0" presId="urn:microsoft.com/office/officeart/2005/8/layout/radial2"/>
    <dgm:cxn modelId="{A3E4014F-4722-4747-BB92-5A9BC287204C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691CD281-2452-41A7-BF8A-E69B0D69B560}" type="presOf" srcId="{2FA2F006-BB8F-4CFD-A5CC-57E7CAB7F160}" destId="{78F8D07D-DFD8-412B-944B-2FD804ECC237}" srcOrd="0" destOrd="0" presId="urn:microsoft.com/office/officeart/2005/8/layout/radial2"/>
    <dgm:cxn modelId="{C104AB70-3AA7-47FE-AAB1-6941CF81742B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164EB281-96AF-4E25-B2C2-02ED97DE9756}" type="presOf" srcId="{2FA2F006-BB8F-4CFD-A5CC-57E7CAB7F160}" destId="{78F8D07D-DFD8-412B-944B-2FD804ECC237}" srcOrd="0" destOrd="0" presId="urn:microsoft.com/office/officeart/2005/8/layout/radial2"/>
    <dgm:cxn modelId="{3566FBE9-55A2-488C-85A8-96520DDCB6CA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83C624E9-FBFE-4F57-A6C1-FE144FAE1C93}" type="presOf" srcId="{2FA2F006-BB8F-4CFD-A5CC-57E7CAB7F160}" destId="{78F8D07D-DFD8-412B-944B-2FD804ECC237}" srcOrd="0" destOrd="0" presId="urn:microsoft.com/office/officeart/2005/8/layout/radial2"/>
    <dgm:cxn modelId="{0F18EDF6-E438-43B1-A37C-D74230905651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8A637742-7FE2-4E1B-874A-072AB66B091A}" type="presOf" srcId="{2FA2F006-BB8F-4CFD-A5CC-57E7CAB7F160}" destId="{78F8D07D-DFD8-412B-944B-2FD804ECC237}" srcOrd="0" destOrd="0" presId="urn:microsoft.com/office/officeart/2005/8/layout/radial2"/>
    <dgm:cxn modelId="{6669F73A-D786-43C4-8AA3-A675296252D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ACFBB452-2C20-401F-98D6-2118015637AD}" type="presOf" srcId="{2FA2F006-BB8F-4CFD-A5CC-57E7CAB7F160}" destId="{78F8D07D-DFD8-412B-944B-2FD804ECC237}" srcOrd="0" destOrd="0" presId="urn:microsoft.com/office/officeart/2005/8/layout/radial2"/>
    <dgm:cxn modelId="{58BA62BF-718F-4316-9E9D-A23D0D548D34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A64AB76-9A80-4A88-B023-6BB6420C0271}" type="presOf" srcId="{2FA2F006-BB8F-4CFD-A5CC-57E7CAB7F160}" destId="{78F8D07D-DFD8-412B-944B-2FD804ECC237}" srcOrd="0" destOrd="0" presId="urn:microsoft.com/office/officeart/2005/8/layout/radial2"/>
    <dgm:cxn modelId="{8CD4887A-16A8-4566-BEB8-0DD98E11E023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2"/>
              </a:solidFill>
              <a:latin typeface="+mn-ea"/>
              <a:ea typeface="+mn-ea"/>
            </a:rPr>
            <a:t>개체관계도</a:t>
          </a: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+mn-ea"/>
              <a:ea typeface="+mn-ea"/>
            </a:rPr>
            <a:t>테이블 설계</a:t>
          </a: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A7A3A86C-1FDC-4850-9140-69B65ABB6B29}" type="presOf" srcId="{023FC039-25CE-4782-A9F5-C0768F2DBCD0}" destId="{556998B4-7E8C-4094-9666-09A8DB941763}" srcOrd="0" destOrd="0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11294573-0C35-4362-9CBD-F9AB1868D139}" type="presOf" srcId="{39B3AEE7-B5E2-4726-9848-4F2C78374F01}" destId="{7EC2B54C-30A1-4886-B274-8790ECD59A4D}" srcOrd="0" destOrd="0" presId="urn:microsoft.com/office/officeart/2005/8/layout/vList5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56DD10CD-EAF0-4E66-8D33-156D3241715F}" type="presOf" srcId="{7DE231CF-47A6-49BB-A5EF-A6D9249F8EBC}" destId="{C8BDDA99-8EBB-484A-B5B8-DF435BBD73C7}" srcOrd="0" destOrd="0" presId="urn:microsoft.com/office/officeart/2005/8/layout/vList5"/>
    <dgm:cxn modelId="{86E955E6-9657-490D-9CD9-07D367EA0F0E}" type="presOf" srcId="{8F0E5CAE-EDB6-4C7E-94AC-09022472A0E3}" destId="{C8BDDA99-8EBB-484A-B5B8-DF435BBD73C7}" srcOrd="0" destOrd="1" presId="urn:microsoft.com/office/officeart/2005/8/layout/vList5"/>
    <dgm:cxn modelId="{DA28B4A1-1F7E-477F-8398-762C0AE9772F}" type="presParOf" srcId="{556998B4-7E8C-4094-9666-09A8DB941763}" destId="{AED124DA-C682-48A1-B1F4-56C1F545DDC0}" srcOrd="0" destOrd="0" presId="urn:microsoft.com/office/officeart/2005/8/layout/vList5"/>
    <dgm:cxn modelId="{33E49D9E-CADD-4E11-AD28-B2653D0A744C}" type="presParOf" srcId="{AED124DA-C682-48A1-B1F4-56C1F545DDC0}" destId="{7EC2B54C-30A1-4886-B274-8790ECD59A4D}" srcOrd="0" destOrd="0" presId="urn:microsoft.com/office/officeart/2005/8/layout/vList5"/>
    <dgm:cxn modelId="{D31251D3-0CAF-4AA2-87C1-D2C89A8863A7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0B7E8787-BAB4-4A67-B507-16616D162F20}" type="presOf" srcId="{2FA2F006-BB8F-4CFD-A5CC-57E7CAB7F160}" destId="{78F8D07D-DFD8-412B-944B-2FD804ECC237}" srcOrd="0" destOrd="0" presId="urn:microsoft.com/office/officeart/2005/8/layout/radial2"/>
    <dgm:cxn modelId="{0EE4068E-9E4E-4B22-A1F6-14E82C5F8F31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BA3BEB0A-ECE4-438E-ADBB-7CABCE776511}" type="presOf" srcId="{2FA2F006-BB8F-4CFD-A5CC-57E7CAB7F160}" destId="{78F8D07D-DFD8-412B-944B-2FD804ECC237}" srcOrd="0" destOrd="0" presId="urn:microsoft.com/office/officeart/2005/8/layout/radial2"/>
    <dgm:cxn modelId="{60E4DE00-77E8-4801-9760-54CC64B47C1C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4BCAD0C9-48FB-4DAC-A43F-8F085235C25E}" type="presOf" srcId="{2FA2F006-BB8F-4CFD-A5CC-57E7CAB7F160}" destId="{78F8D07D-DFD8-412B-944B-2FD804ECC237}" srcOrd="0" destOrd="0" presId="urn:microsoft.com/office/officeart/2005/8/layout/radial2"/>
    <dgm:cxn modelId="{B9907C88-D939-4CF6-A79A-66D277FC210D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E31168D4-0723-4393-91A6-D164D7367495}" type="presOf" srcId="{2FA2F006-BB8F-4CFD-A5CC-57E7CAB7F160}" destId="{78F8D07D-DFD8-412B-944B-2FD804ECC237}" srcOrd="0" destOrd="0" presId="urn:microsoft.com/office/officeart/2005/8/layout/radial2"/>
    <dgm:cxn modelId="{1FB36FB5-BB65-4B8C-8951-802F614790E7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55136389-6168-46F5-964A-9FA3544FB7D1}" type="presOf" srcId="{2FA2F006-BB8F-4CFD-A5CC-57E7CAB7F160}" destId="{78F8D07D-DFD8-412B-944B-2FD804ECC237}" srcOrd="0" destOrd="0" presId="urn:microsoft.com/office/officeart/2005/8/layout/radial2"/>
    <dgm:cxn modelId="{CFEFB630-1CB2-4F22-9F93-5278175E0686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B5D1172B-B023-497D-9406-8C869320296B}" type="presOf" srcId="{2FA2F006-BB8F-4CFD-A5CC-57E7CAB7F160}" destId="{78F8D07D-DFD8-412B-944B-2FD804ECC237}" srcOrd="0" destOrd="0" presId="urn:microsoft.com/office/officeart/2005/8/layout/radial2"/>
    <dgm:cxn modelId="{C48152D0-1E0F-4392-93E7-4D1E339A5689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3A8A222B-4CF3-4834-AD1D-2F00D3FBE5B0}" type="presOf" srcId="{2FA2F006-BB8F-4CFD-A5CC-57E7CAB7F160}" destId="{78F8D07D-DFD8-412B-944B-2FD804ECC237}" srcOrd="0" destOrd="0" presId="urn:microsoft.com/office/officeart/2005/8/layout/radial2"/>
    <dgm:cxn modelId="{ACBE3901-CFDF-4D0E-B018-E79F3D8BF0F2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2FA2F006-BB8F-4CFD-A5CC-57E7CAB7F1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8F8D07D-DFD8-412B-944B-2FD804ECC237}" type="pres">
      <dgm:prSet presAssocID="{2FA2F006-BB8F-4CFD-A5CC-57E7CAB7F16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7D697F2-738B-4CA8-BE3A-796936EE93B2}" type="pres">
      <dgm:prSet presAssocID="{2FA2F006-BB8F-4CFD-A5CC-57E7CAB7F160}" presName="cycle" presStyleCnt="0"/>
      <dgm:spPr/>
    </dgm:pt>
  </dgm:ptLst>
  <dgm:cxnLst>
    <dgm:cxn modelId="{A49AE220-4F90-47AB-A01A-24BA2BB4EF3B}" type="presOf" srcId="{2FA2F006-BB8F-4CFD-A5CC-57E7CAB7F160}" destId="{78F8D07D-DFD8-412B-944B-2FD804ECC237}" srcOrd="0" destOrd="0" presId="urn:microsoft.com/office/officeart/2005/8/layout/radial2"/>
    <dgm:cxn modelId="{60353E78-A523-4270-B917-A6ED05840469}" type="presParOf" srcId="{78F8D07D-DFD8-412B-944B-2FD804ECC237}" destId="{27D697F2-738B-4CA8-BE3A-796936EE93B2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9B3AEE7-B5E2-4726-9848-4F2C78374F01}">
      <dgm:prSet phldrT="[텍스트]" custT="1"/>
      <dgm:spPr/>
      <dgm:t>
        <a:bodyPr/>
        <a:lstStyle/>
        <a:p>
          <a:pPr latinLnBrk="1"/>
          <a:r>
            <a:rPr lang="en-US" altLang="ko-KR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6. </a:t>
          </a:r>
          <a:r>
            <a:rPr lang="ko-KR" altLang="en-US" sz="28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후기</a:t>
          </a:r>
        </a:p>
      </dgm:t>
    </dgm:pt>
    <dgm:pt modelId="{3C973C44-5FA5-4090-BDB0-390A42DE1F64}" type="par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9F3067E6-C44E-4BC7-8E3A-2FD21C21D836}" type="sibTrans" cxnId="{B0CB7430-E13C-48D4-9068-77CA9C0FC8D3}">
      <dgm:prSet/>
      <dgm:spPr/>
      <dgm:t>
        <a:bodyPr/>
        <a:lstStyle/>
        <a:p>
          <a:pPr latinLnBrk="1"/>
          <a:endParaRPr lang="ko-KR" altLang="en-US"/>
        </a:p>
      </dgm:t>
    </dgm:pt>
    <dgm:pt modelId="{7DE231CF-47A6-49BB-A5EF-A6D9249F8EBC}">
      <dgm:prSet phldrT="[텍스트]" custT="1"/>
      <dgm:spPr>
        <a:noFill/>
        <a:ln>
          <a:noFill/>
        </a:ln>
      </dgm:spPr>
      <dgm:t>
        <a:bodyPr/>
        <a:lstStyle/>
        <a:p>
          <a:pPr latinLnBrk="1"/>
          <a:endParaRPr lang="ko-KR" altLang="en-US" sz="2400" b="1" dirty="0">
            <a:solidFill>
              <a:schemeClr val="bg2"/>
            </a:solidFill>
            <a:latin typeface="+mn-ea"/>
            <a:ea typeface="+mn-ea"/>
          </a:endParaRPr>
        </a:p>
      </dgm:t>
    </dgm:pt>
    <dgm:pt modelId="{24AF1481-C8F4-415A-9F54-70BE6AA0DD6C}" type="sib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4BE02826-02A1-40EE-98F8-3F7BF4CDFC6D}" type="parTrans" cxnId="{4AABA5B2-CE9E-4EC4-B97D-D5FA2B421E2C}">
      <dgm:prSet/>
      <dgm:spPr/>
      <dgm:t>
        <a:bodyPr/>
        <a:lstStyle/>
        <a:p>
          <a:pPr latinLnBrk="1"/>
          <a:endParaRPr lang="ko-KR" altLang="en-US"/>
        </a:p>
      </dgm:t>
    </dgm:pt>
    <dgm:pt modelId="{8F0E5CAE-EDB6-4C7E-94AC-09022472A0E3}">
      <dgm:prSet phldrT="[텍스트]" custT="1"/>
      <dgm:spPr>
        <a:noFill/>
        <a:ln>
          <a:noFill/>
        </a:ln>
      </dgm:spPr>
      <dgm:t>
        <a:bodyPr/>
        <a:lstStyle/>
        <a:p>
          <a:pPr latinLnBrk="1"/>
          <a:endParaRPr lang="ko-KR" altLang="en-US" sz="24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2157029D-A05E-4362-AC84-F6ED3704E7DA}" type="sib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D18C65E5-BCF7-4F0E-BCB0-A70BC6687254}" type="parTrans" cxnId="{F49BC950-BD10-42F1-8253-C2ABF8567820}">
      <dgm:prSet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  <dgm:pt modelId="{AED124DA-C682-48A1-B1F4-56C1F545DDC0}" type="pres">
      <dgm:prSet presAssocID="{39B3AEE7-B5E2-4726-9848-4F2C78374F01}" presName="linNode" presStyleCnt="0"/>
      <dgm:spPr/>
    </dgm:pt>
    <dgm:pt modelId="{7EC2B54C-30A1-4886-B274-8790ECD59A4D}" type="pres">
      <dgm:prSet presAssocID="{39B3AEE7-B5E2-4726-9848-4F2C78374F01}" presName="parentText" presStyleLbl="node1" presStyleIdx="0" presStyleCnt="1" custScaleX="95018" custScaleY="83333" custLinFactNeighborX="-7058" custLinFactNeighborY="1191">
        <dgm:presLayoutVars>
          <dgm:chMax val="1"/>
          <dgm:bulletEnabled val="1"/>
        </dgm:presLayoutVars>
      </dgm:prSet>
      <dgm:spPr>
        <a:prstGeom prst="roundRect">
          <a:avLst/>
        </a:prstGeom>
      </dgm:spPr>
    </dgm:pt>
    <dgm:pt modelId="{C8BDDA99-8EBB-484A-B5B8-DF435BBD73C7}" type="pres">
      <dgm:prSet presAssocID="{39B3AEE7-B5E2-4726-9848-4F2C78374F01}" presName="descendantText" presStyleLbl="alignAccFollowNode1" presStyleIdx="0" presStyleCnt="1" custScaleX="99754" custLinFactNeighborX="27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68375400-8D4B-41D8-894D-ABDA97BC2637}" type="presOf" srcId="{39B3AEE7-B5E2-4726-9848-4F2C78374F01}" destId="{7EC2B54C-30A1-4886-B274-8790ECD59A4D}" srcOrd="0" destOrd="0" presId="urn:microsoft.com/office/officeart/2005/8/layout/vList5"/>
    <dgm:cxn modelId="{94B5CD21-D6B4-4CB4-97C2-3E210AE759D4}" type="presOf" srcId="{023FC039-25CE-4782-A9F5-C0768F2DBCD0}" destId="{556998B4-7E8C-4094-9666-09A8DB941763}" srcOrd="0" destOrd="0" presId="urn:microsoft.com/office/officeart/2005/8/layout/vList5"/>
    <dgm:cxn modelId="{B0CB7430-E13C-48D4-9068-77CA9C0FC8D3}" srcId="{023FC039-25CE-4782-A9F5-C0768F2DBCD0}" destId="{39B3AEE7-B5E2-4726-9848-4F2C78374F01}" srcOrd="0" destOrd="0" parTransId="{3C973C44-5FA5-4090-BDB0-390A42DE1F64}" sibTransId="{9F3067E6-C44E-4BC7-8E3A-2FD21C21D836}"/>
    <dgm:cxn modelId="{61C1A865-EFED-45AD-9C6C-7F4D6DB3C687}" type="presOf" srcId="{7DE231CF-47A6-49BB-A5EF-A6D9249F8EBC}" destId="{C8BDDA99-8EBB-484A-B5B8-DF435BBD73C7}" srcOrd="0" destOrd="0" presId="urn:microsoft.com/office/officeart/2005/8/layout/vList5"/>
    <dgm:cxn modelId="{F49BC950-BD10-42F1-8253-C2ABF8567820}" srcId="{39B3AEE7-B5E2-4726-9848-4F2C78374F01}" destId="{8F0E5CAE-EDB6-4C7E-94AC-09022472A0E3}" srcOrd="1" destOrd="0" parTransId="{D18C65E5-BCF7-4F0E-BCB0-A70BC6687254}" sibTransId="{2157029D-A05E-4362-AC84-F6ED3704E7DA}"/>
    <dgm:cxn modelId="{4AABA5B2-CE9E-4EC4-B97D-D5FA2B421E2C}" srcId="{39B3AEE7-B5E2-4726-9848-4F2C78374F01}" destId="{7DE231CF-47A6-49BB-A5EF-A6D9249F8EBC}" srcOrd="0" destOrd="0" parTransId="{4BE02826-02A1-40EE-98F8-3F7BF4CDFC6D}" sibTransId="{24AF1481-C8F4-415A-9F54-70BE6AA0DD6C}"/>
    <dgm:cxn modelId="{CB31B7B3-E193-4E1A-A0A7-9E6EBE4A6A54}" type="presOf" srcId="{8F0E5CAE-EDB6-4C7E-94AC-09022472A0E3}" destId="{C8BDDA99-8EBB-484A-B5B8-DF435BBD73C7}" srcOrd="0" destOrd="1" presId="urn:microsoft.com/office/officeart/2005/8/layout/vList5"/>
    <dgm:cxn modelId="{FF8C4F15-3273-4F93-8BCD-5B775C542188}" type="presParOf" srcId="{556998B4-7E8C-4094-9666-09A8DB941763}" destId="{AED124DA-C682-48A1-B1F4-56C1F545DDC0}" srcOrd="0" destOrd="0" presId="urn:microsoft.com/office/officeart/2005/8/layout/vList5"/>
    <dgm:cxn modelId="{7BD75D16-B891-4E49-A712-15CF57843EAF}" type="presParOf" srcId="{AED124DA-C682-48A1-B1F4-56C1F545DDC0}" destId="{7EC2B54C-30A1-4886-B274-8790ECD59A4D}" srcOrd="0" destOrd="0" presId="urn:microsoft.com/office/officeart/2005/8/layout/vList5"/>
    <dgm:cxn modelId="{FAB3D1F9-0A2A-44DE-861B-C296B34E33DB}" type="presParOf" srcId="{AED124DA-C682-48A1-B1F4-56C1F545DDC0}" destId="{C8BDDA99-8EBB-484A-B5B8-DF435BBD73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3FC039-25CE-4782-A9F5-C0768F2DBCD0}" type="doc">
      <dgm:prSet loTypeId="urn:microsoft.com/office/officeart/2005/8/layout/vList5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556998B4-7E8C-4094-9666-09A8DB941763}" type="pres">
      <dgm:prSet presAssocID="{023FC039-25CE-4782-A9F5-C0768F2DBCD0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3D0ACFE-06C4-42D8-816B-55AEFF184FF1}" type="presOf" srcId="{023FC039-25CE-4782-A9F5-C0768F2DBCD0}" destId="{556998B4-7E8C-4094-9666-09A8DB9417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AE1FE-4D90-431C-B94C-A0F04CD61571}">
      <dsp:nvSpPr>
        <dsp:cNvPr id="0" name=""/>
        <dsp:cNvSpPr/>
      </dsp:nvSpPr>
      <dsp:spPr>
        <a:xfrm>
          <a:off x="-6518867" y="-996230"/>
          <a:ext cx="7753100" cy="7753100"/>
        </a:xfrm>
        <a:prstGeom prst="blockArc">
          <a:avLst>
            <a:gd name="adj1" fmla="val 18900000"/>
            <a:gd name="adj2" fmla="val 2700000"/>
            <a:gd name="adj3" fmla="val 279"/>
          </a:avLst>
        </a:prstGeom>
        <a:noFill/>
        <a:ln w="12700" cap="rnd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AA4D02-7288-4A0E-8C3F-53EA88A1BE20}">
      <dsp:nvSpPr>
        <dsp:cNvPr id="0" name=""/>
        <dsp:cNvSpPr/>
      </dsp:nvSpPr>
      <dsp:spPr>
        <a:xfrm>
          <a:off x="456260" y="303355"/>
          <a:ext cx="6729579" cy="60648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394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solidFill>
                <a:schemeClr val="tx1"/>
              </a:solidFill>
              <a:latin typeface="+mn-ea"/>
              <a:ea typeface="+mn-ea"/>
            </a:rPr>
            <a:t>1. </a:t>
          </a: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개발목적 및 요구사항</a:t>
          </a:r>
        </a:p>
      </dsp:txBody>
      <dsp:txXfrm>
        <a:off x="456260" y="303355"/>
        <a:ext cx="6729579" cy="606480"/>
      </dsp:txXfrm>
    </dsp:sp>
    <dsp:sp modelId="{4F58EE36-1643-4702-91C8-13A699441462}">
      <dsp:nvSpPr>
        <dsp:cNvPr id="0" name=""/>
        <dsp:cNvSpPr/>
      </dsp:nvSpPr>
      <dsp:spPr>
        <a:xfrm>
          <a:off x="77210" y="227545"/>
          <a:ext cx="758100" cy="758100"/>
        </a:xfrm>
        <a:prstGeom prst="ellipse">
          <a:avLst/>
        </a:prstGeom>
        <a:noFill/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176769-10EE-41B0-A1C1-E8153CF8B5B1}">
      <dsp:nvSpPr>
        <dsp:cNvPr id="0" name=""/>
        <dsp:cNvSpPr/>
      </dsp:nvSpPr>
      <dsp:spPr>
        <a:xfrm>
          <a:off x="945162" y="1211999"/>
          <a:ext cx="6250646" cy="608402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800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800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394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solidFill>
                <a:schemeClr val="tx1"/>
              </a:solidFill>
              <a:latin typeface="+mj-ea"/>
              <a:ea typeface="+mj-ea"/>
            </a:rPr>
            <a:t>2. </a:t>
          </a:r>
          <a:r>
            <a:rPr lang="ko-KR" altLang="en-US" sz="2400" b="1" kern="1200" dirty="0">
              <a:solidFill>
                <a:schemeClr val="tx1"/>
              </a:solidFill>
              <a:latin typeface="+mj-ea"/>
              <a:ea typeface="+mj-ea"/>
            </a:rPr>
            <a:t>개발환경 및 일정</a:t>
          </a:r>
          <a:r>
            <a:rPr lang="en-US" altLang="ko-KR" sz="2400" b="1" kern="1200" dirty="0">
              <a:solidFill>
                <a:schemeClr val="tx1"/>
              </a:solidFill>
              <a:latin typeface="+mj-ea"/>
              <a:ea typeface="+mj-ea"/>
            </a:rPr>
            <a:t> </a:t>
          </a:r>
          <a:endParaRPr lang="ko-KR" altLang="en-US" sz="2400" b="1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945162" y="1211999"/>
        <a:ext cx="6250646" cy="608402"/>
      </dsp:txXfrm>
    </dsp:sp>
    <dsp:sp modelId="{3BA60EDF-C47B-4453-A56D-6E1562BA7E16}">
      <dsp:nvSpPr>
        <dsp:cNvPr id="0" name=""/>
        <dsp:cNvSpPr/>
      </dsp:nvSpPr>
      <dsp:spPr>
        <a:xfrm>
          <a:off x="576081" y="1137150"/>
          <a:ext cx="758100" cy="758100"/>
        </a:xfrm>
        <a:prstGeom prst="ellipse">
          <a:avLst/>
        </a:prstGeom>
        <a:noFill/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37D0F2-ACC8-476D-9F2A-F887EEA99287}">
      <dsp:nvSpPr>
        <dsp:cNvPr id="0" name=""/>
        <dsp:cNvSpPr/>
      </dsp:nvSpPr>
      <dsp:spPr>
        <a:xfrm>
          <a:off x="1183253" y="2122565"/>
          <a:ext cx="6002586" cy="60648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600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600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394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solidFill>
                <a:schemeClr val="tx1"/>
              </a:solidFill>
              <a:latin typeface="+mn-ea"/>
              <a:ea typeface="+mn-ea"/>
            </a:rPr>
            <a:t>3. DB </a:t>
          </a: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구조</a:t>
          </a:r>
        </a:p>
      </dsp:txBody>
      <dsp:txXfrm>
        <a:off x="1183253" y="2122565"/>
        <a:ext cx="6002586" cy="606480"/>
      </dsp:txXfrm>
    </dsp:sp>
    <dsp:sp modelId="{54DF9E30-6806-49F0-B4C1-38506E18CF01}">
      <dsp:nvSpPr>
        <dsp:cNvPr id="0" name=""/>
        <dsp:cNvSpPr/>
      </dsp:nvSpPr>
      <dsp:spPr>
        <a:xfrm>
          <a:off x="804203" y="2046755"/>
          <a:ext cx="758100" cy="758100"/>
        </a:xfrm>
        <a:prstGeom prst="ellipse">
          <a:avLst/>
        </a:prstGeom>
        <a:noFill/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C6AEBA-8E1D-4DB7-8413-B5E7CBAF8430}">
      <dsp:nvSpPr>
        <dsp:cNvPr id="0" name=""/>
        <dsp:cNvSpPr/>
      </dsp:nvSpPr>
      <dsp:spPr>
        <a:xfrm>
          <a:off x="1183253" y="3031594"/>
          <a:ext cx="6002586" cy="60648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400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400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394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solidFill>
                <a:schemeClr val="tx1"/>
              </a:solidFill>
              <a:latin typeface="+mj-ea"/>
              <a:ea typeface="+mj-ea"/>
            </a:rPr>
            <a:t>4. </a:t>
          </a:r>
          <a:r>
            <a:rPr lang="ko-KR" altLang="en-US" sz="2400" b="1" kern="1200" dirty="0">
              <a:solidFill>
                <a:schemeClr val="tx1"/>
              </a:solidFill>
              <a:latin typeface="+mj-ea"/>
              <a:ea typeface="+mj-ea"/>
            </a:rPr>
            <a:t>프로그램 구조</a:t>
          </a:r>
        </a:p>
      </dsp:txBody>
      <dsp:txXfrm>
        <a:off x="1183253" y="3031594"/>
        <a:ext cx="6002586" cy="606480"/>
      </dsp:txXfrm>
    </dsp:sp>
    <dsp:sp modelId="{DB80573A-D880-4D03-837C-71D79575CF3D}">
      <dsp:nvSpPr>
        <dsp:cNvPr id="0" name=""/>
        <dsp:cNvSpPr/>
      </dsp:nvSpPr>
      <dsp:spPr>
        <a:xfrm>
          <a:off x="804203" y="2955784"/>
          <a:ext cx="758100" cy="758100"/>
        </a:xfrm>
        <a:prstGeom prst="ellipse">
          <a:avLst/>
        </a:prstGeom>
        <a:noFill/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48E7F7-0953-4EF7-829C-8E146533D294}">
      <dsp:nvSpPr>
        <dsp:cNvPr id="0" name=""/>
        <dsp:cNvSpPr/>
      </dsp:nvSpPr>
      <dsp:spPr>
        <a:xfrm>
          <a:off x="955132" y="3941199"/>
          <a:ext cx="6230708" cy="60648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200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200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394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solidFill>
                <a:schemeClr val="tx1"/>
              </a:solidFill>
              <a:latin typeface="+mj-ea"/>
              <a:ea typeface="+mj-ea"/>
            </a:rPr>
            <a:t>5. UI </a:t>
          </a:r>
          <a:r>
            <a:rPr lang="ko-KR" altLang="en-US" sz="2400" b="1" kern="1200" dirty="0">
              <a:solidFill>
                <a:schemeClr val="tx1"/>
              </a:solidFill>
              <a:latin typeface="+mj-ea"/>
              <a:ea typeface="+mj-ea"/>
            </a:rPr>
            <a:t>및 기능</a:t>
          </a:r>
        </a:p>
      </dsp:txBody>
      <dsp:txXfrm>
        <a:off x="955132" y="3941199"/>
        <a:ext cx="6230708" cy="606480"/>
      </dsp:txXfrm>
    </dsp:sp>
    <dsp:sp modelId="{EAEE29B4-962F-4145-BE93-A2EE1C684A82}">
      <dsp:nvSpPr>
        <dsp:cNvPr id="0" name=""/>
        <dsp:cNvSpPr/>
      </dsp:nvSpPr>
      <dsp:spPr>
        <a:xfrm>
          <a:off x="576081" y="3865389"/>
          <a:ext cx="758100" cy="758100"/>
        </a:xfrm>
        <a:prstGeom prst="ellipse">
          <a:avLst/>
        </a:prstGeom>
        <a:noFill/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629DBA-4E26-43E2-8EB3-30E49B8970FB}">
      <dsp:nvSpPr>
        <dsp:cNvPr id="0" name=""/>
        <dsp:cNvSpPr/>
      </dsp:nvSpPr>
      <dsp:spPr>
        <a:xfrm>
          <a:off x="456260" y="4850804"/>
          <a:ext cx="6729579" cy="606480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1394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solidFill>
                <a:schemeClr val="tx1"/>
              </a:solidFill>
              <a:latin typeface="+mn-ea"/>
              <a:ea typeface="+mn-ea"/>
            </a:rPr>
            <a:t>6. </a:t>
          </a: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후기</a:t>
          </a:r>
        </a:p>
      </dsp:txBody>
      <dsp:txXfrm>
        <a:off x="456260" y="4850804"/>
        <a:ext cx="6729579" cy="606480"/>
      </dsp:txXfrm>
    </dsp:sp>
    <dsp:sp modelId="{78E3D146-993E-4BFE-86BD-163E4EBAD8D1}">
      <dsp:nvSpPr>
        <dsp:cNvPr id="0" name=""/>
        <dsp:cNvSpPr/>
      </dsp:nvSpPr>
      <dsp:spPr>
        <a:xfrm>
          <a:off x="77210" y="4774994"/>
          <a:ext cx="758100" cy="758100"/>
        </a:xfrm>
        <a:prstGeom prst="ellipse">
          <a:avLst/>
        </a:prstGeom>
        <a:noFill/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sp:txBody>
      <dsp:txXfrm>
        <a:off x="55602" y="186452"/>
        <a:ext cx="2696775" cy="10278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sp:txBody>
      <dsp:txXfrm>
        <a:off x="55602" y="186452"/>
        <a:ext cx="2696775" cy="102780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sp:txBody>
      <dsp:txXfrm>
        <a:off x="55602" y="186452"/>
        <a:ext cx="2696775" cy="102780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sp:txBody>
      <dsp:txXfrm>
        <a:off x="55602" y="186452"/>
        <a:ext cx="2696775" cy="102780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sp:txBody>
      <dsp:txXfrm>
        <a:off x="55602" y="186452"/>
        <a:ext cx="2696775" cy="102780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개발 목적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요구사항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1.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목적 및 요구사항</a:t>
          </a:r>
        </a:p>
      </dsp:txBody>
      <dsp:txXfrm>
        <a:off x="55602" y="186452"/>
        <a:ext cx="2696775" cy="102780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sp:txBody>
      <dsp:txXfrm>
        <a:off x="55602" y="186452"/>
        <a:ext cx="2696775" cy="102780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sp:txBody>
      <dsp:txXfrm>
        <a:off x="55602" y="186452"/>
        <a:ext cx="2696775" cy="102780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개체관계도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테이블 설계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sp:txBody>
      <dsp:txXfrm>
        <a:off x="55602" y="186452"/>
        <a:ext cx="2696775" cy="102780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bg2"/>
              </a:solidFill>
              <a:latin typeface="+mn-ea"/>
              <a:ea typeface="+mn-ea"/>
            </a:rPr>
            <a:t>Story Board</a:t>
          </a:r>
          <a:endParaRPr lang="ko-KR" altLang="en-US" sz="2000" b="1" kern="1200" dirty="0">
            <a:solidFill>
              <a:schemeClr val="bg2"/>
            </a:solidFill>
            <a:latin typeface="+mn-ea"/>
            <a:ea typeface="+mn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tx1"/>
              </a:solidFill>
              <a:latin typeface="+mn-ea"/>
              <a:ea typeface="+mn-ea"/>
            </a:rPr>
            <a:t>MVC </a:t>
          </a:r>
          <a:r>
            <a:rPr lang="ko-KR" altLang="en-US" sz="2000" b="1" kern="1200" dirty="0">
              <a:solidFill>
                <a:schemeClr val="tx1"/>
              </a:solidFill>
              <a:latin typeface="+mn-ea"/>
              <a:ea typeface="+mn-ea"/>
            </a:rPr>
            <a:t>구조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tx1"/>
              </a:solidFill>
              <a:latin typeface="+mn-ea"/>
              <a:ea typeface="+mn-ea"/>
            </a:rPr>
            <a:t>Class Diagram</a:t>
          </a:r>
          <a:endParaRPr lang="ko-KR" altLang="en-US" sz="20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5798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4.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프로그램  구조</a:t>
          </a:r>
        </a:p>
      </dsp:txBody>
      <dsp:txXfrm>
        <a:off x="55602" y="191400"/>
        <a:ext cx="2696775" cy="102780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tx1"/>
              </a:solidFill>
              <a:latin typeface="+mn-ea"/>
              <a:ea typeface="+mn-ea"/>
            </a:rPr>
            <a:t>Story Board</a:t>
          </a:r>
          <a:endParaRPr lang="ko-KR" altLang="en-US" sz="2000" b="1" kern="1200" dirty="0">
            <a:solidFill>
              <a:schemeClr val="tx1"/>
            </a:solidFill>
            <a:latin typeface="+mn-ea"/>
            <a:ea typeface="+mn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bg2"/>
              </a:solidFill>
              <a:latin typeface="+mn-ea"/>
              <a:ea typeface="+mn-ea"/>
            </a:rPr>
            <a:t>MVC </a:t>
          </a:r>
          <a:r>
            <a:rPr lang="ko-KR" altLang="en-US" sz="2000" b="1" kern="1200" dirty="0">
              <a:solidFill>
                <a:schemeClr val="bg2"/>
              </a:solidFill>
              <a:latin typeface="+mn-ea"/>
              <a:ea typeface="+mn-ea"/>
            </a:rPr>
            <a:t>구조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tx1"/>
              </a:solidFill>
              <a:latin typeface="+mn-ea"/>
              <a:ea typeface="+mn-ea"/>
            </a:rPr>
            <a:t>Class Diagram</a:t>
          </a:r>
          <a:endParaRPr lang="ko-KR" altLang="en-US" sz="20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5798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4.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프로그램  구조</a:t>
          </a:r>
        </a:p>
      </dsp:txBody>
      <dsp:txXfrm>
        <a:off x="55602" y="191400"/>
        <a:ext cx="2696775" cy="102780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tx1"/>
              </a:solidFill>
              <a:latin typeface="+mn-ea"/>
              <a:ea typeface="+mn-ea"/>
            </a:rPr>
            <a:t>Story Board</a:t>
          </a:r>
          <a:endParaRPr lang="ko-KR" altLang="en-US" sz="2000" b="1" kern="1200" dirty="0">
            <a:solidFill>
              <a:schemeClr val="tx1"/>
            </a:solidFill>
            <a:latin typeface="+mn-ea"/>
            <a:ea typeface="+mn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>
              <a:solidFill>
                <a:schemeClr val="tx1"/>
              </a:solidFill>
              <a:latin typeface="+mn-ea"/>
              <a:ea typeface="+mn-ea"/>
            </a:rPr>
            <a:t>MVC </a:t>
          </a:r>
          <a:r>
            <a:rPr lang="ko-KR" altLang="en-US" sz="2000" b="1" kern="1200">
              <a:solidFill>
                <a:schemeClr val="tx1"/>
              </a:solidFill>
              <a:latin typeface="+mn-ea"/>
              <a:ea typeface="+mn-ea"/>
            </a:rPr>
            <a:t>구조</a:t>
          </a:r>
          <a:endParaRPr lang="ko-KR" altLang="en-US" sz="2000" b="1" kern="1200" dirty="0">
            <a:solidFill>
              <a:schemeClr val="tx1"/>
            </a:solidFill>
            <a:latin typeface="+mn-ea"/>
            <a:ea typeface="+mn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bg2"/>
              </a:solidFill>
              <a:latin typeface="+mn-ea"/>
              <a:ea typeface="+mn-ea"/>
            </a:rPr>
            <a:t>Class Diagram</a:t>
          </a:r>
          <a:endParaRPr lang="ko-KR" altLang="en-US" sz="2000" b="1" kern="1200" dirty="0">
            <a:solidFill>
              <a:schemeClr val="bg2"/>
            </a:solidFill>
            <a:latin typeface="+mn-ea"/>
            <a:ea typeface="+mn-ea"/>
          </a:endParaRP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5798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4.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프로그램  구조</a:t>
          </a:r>
        </a:p>
      </dsp:txBody>
      <dsp:txXfrm>
        <a:off x="55602" y="191400"/>
        <a:ext cx="2696775" cy="102780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tx1"/>
              </a:solidFill>
              <a:latin typeface="+mn-ea"/>
              <a:ea typeface="+mn-ea"/>
            </a:rPr>
            <a:t>Story Board</a:t>
          </a:r>
          <a:endParaRPr lang="ko-KR" altLang="en-US" sz="2000" b="1" kern="1200" dirty="0">
            <a:solidFill>
              <a:schemeClr val="tx1"/>
            </a:solidFill>
            <a:latin typeface="+mn-ea"/>
            <a:ea typeface="+mn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>
              <a:solidFill>
                <a:schemeClr val="tx1"/>
              </a:solidFill>
              <a:latin typeface="+mn-ea"/>
              <a:ea typeface="+mn-ea"/>
            </a:rPr>
            <a:t>MVC </a:t>
          </a:r>
          <a:r>
            <a:rPr lang="ko-KR" altLang="en-US" sz="2000" b="1" kern="1200">
              <a:solidFill>
                <a:schemeClr val="tx1"/>
              </a:solidFill>
              <a:latin typeface="+mn-ea"/>
              <a:ea typeface="+mn-ea"/>
            </a:rPr>
            <a:t>구조</a:t>
          </a:r>
          <a:endParaRPr lang="ko-KR" altLang="en-US" sz="2000" b="1" kern="1200" dirty="0">
            <a:solidFill>
              <a:schemeClr val="tx1"/>
            </a:solidFill>
            <a:latin typeface="+mn-ea"/>
            <a:ea typeface="+mn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b="1" kern="1200" dirty="0">
              <a:solidFill>
                <a:schemeClr val="bg2"/>
              </a:solidFill>
              <a:latin typeface="+mn-ea"/>
              <a:ea typeface="+mn-ea"/>
            </a:rPr>
            <a:t>Class Diagram</a:t>
          </a:r>
          <a:endParaRPr lang="ko-KR" altLang="en-US" sz="2000" b="1" kern="1200" dirty="0">
            <a:solidFill>
              <a:schemeClr val="bg2"/>
            </a:solidFill>
            <a:latin typeface="+mn-ea"/>
            <a:ea typeface="+mn-ea"/>
          </a:endParaRP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5798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4.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프로그램  구조</a:t>
          </a:r>
        </a:p>
      </dsp:txBody>
      <dsp:txXfrm>
        <a:off x="55602" y="191400"/>
        <a:ext cx="2696775" cy="102780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noFill/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400" b="1" kern="1200" dirty="0">
            <a:solidFill>
              <a:schemeClr val="bg2"/>
            </a:solidFill>
            <a:latin typeface="+mn-ea"/>
            <a:ea typeface="+mn-ea"/>
          </a:endParaRP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4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5. UI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및 기능</a:t>
          </a:r>
        </a:p>
      </dsp:txBody>
      <dsp:txXfrm>
        <a:off x="55602" y="186452"/>
        <a:ext cx="2696775" cy="10278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개발 목적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요구사항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1.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목적 및 요구사항</a:t>
          </a:r>
        </a:p>
      </dsp:txBody>
      <dsp:txXfrm>
        <a:off x="55602" y="186452"/>
        <a:ext cx="2696775" cy="102780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개발 목적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요구사항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1.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목적 및 요구사항</a:t>
          </a:r>
        </a:p>
      </dsp:txBody>
      <dsp:txXfrm>
        <a:off x="55602" y="186452"/>
        <a:ext cx="2696775" cy="102780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개발 목적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요구사항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1.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목적 및 요구사항</a:t>
          </a:r>
        </a:p>
      </dsp:txBody>
      <dsp:txXfrm>
        <a:off x="55602" y="186452"/>
        <a:ext cx="2696775" cy="102780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개발 환경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일정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2.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환경 및 일정</a:t>
          </a:r>
        </a:p>
      </dsp:txBody>
      <dsp:txXfrm>
        <a:off x="55602" y="186452"/>
        <a:ext cx="2696775" cy="1027804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개발 환경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일정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2.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개발 환경 및 일정</a:t>
          </a:r>
        </a:p>
      </dsp:txBody>
      <dsp:txXfrm>
        <a:off x="55602" y="186452"/>
        <a:ext cx="2696775" cy="1027804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bg2"/>
              </a:solidFill>
              <a:latin typeface="+mn-ea"/>
              <a:ea typeface="+mn-ea"/>
            </a:rPr>
            <a:t>개체관계도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400" b="1" kern="1200" dirty="0">
              <a:solidFill>
                <a:schemeClr val="tx1"/>
              </a:solidFill>
              <a:latin typeface="+mn-ea"/>
              <a:ea typeface="+mn-ea"/>
            </a:rPr>
            <a:t>테이블 설계</a:t>
          </a: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3. DB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구조</a:t>
          </a:r>
        </a:p>
      </dsp:txBody>
      <dsp:txXfrm>
        <a:off x="55602" y="186452"/>
        <a:ext cx="2696775" cy="1027804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DA99-8EBB-484A-B5B8-DF435BBD73C7}">
      <dsp:nvSpPr>
        <dsp:cNvPr id="0" name=""/>
        <dsp:cNvSpPr/>
      </dsp:nvSpPr>
      <dsp:spPr>
        <a:xfrm rot="5400000">
          <a:off x="4969787" y="-1936313"/>
          <a:ext cx="1093452" cy="5240779"/>
        </a:xfrm>
        <a:prstGeom prst="roundRect">
          <a:avLst/>
        </a:prstGeom>
        <a:noFill/>
        <a:ln w="9525" cap="rnd" cmpd="sng" algn="ctr">
          <a:noFill/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400" b="1" kern="1200" dirty="0">
            <a:solidFill>
              <a:schemeClr val="bg2"/>
            </a:solidFill>
            <a:latin typeface="+mn-ea"/>
            <a:ea typeface="+mn-ea"/>
          </a:endParaRP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4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 rot="-5400000">
        <a:off x="2949502" y="190728"/>
        <a:ext cx="5134023" cy="986696"/>
      </dsp:txXfrm>
    </dsp:sp>
    <dsp:sp modelId="{7EC2B54C-30A1-4886-B274-8790ECD59A4D}">
      <dsp:nvSpPr>
        <dsp:cNvPr id="0" name=""/>
        <dsp:cNvSpPr/>
      </dsp:nvSpPr>
      <dsp:spPr>
        <a:xfrm>
          <a:off x="0" y="130850"/>
          <a:ext cx="2807979" cy="11390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3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6. </a:t>
          </a:r>
          <a:r>
            <a:rPr lang="ko-KR" altLang="en-US" sz="2800" kern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rPr>
            <a:t>후기</a:t>
          </a:r>
        </a:p>
      </dsp:txBody>
      <dsp:txXfrm>
        <a:off x="55602" y="186452"/>
        <a:ext cx="2696775" cy="10278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돋움" pitchFamily="50" charset="-127"/>
                <a:ea typeface="돋움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돋움" pitchFamily="50" charset="-127"/>
                <a:ea typeface="돋움" pitchFamily="50" charset="-127"/>
              </a:defRPr>
            </a:lvl1pPr>
          </a:lstStyle>
          <a:p>
            <a:fld id="{DF1E3BC1-D5A6-447C-8327-6B32427589F5}" type="datetimeFigureOut">
              <a:rPr lang="ko-KR" altLang="en-US" smtClean="0"/>
              <a:pPr/>
              <a:t>2018-08-27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돋움" pitchFamily="50" charset="-127"/>
                <a:ea typeface="돋움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돋움" pitchFamily="50" charset="-127"/>
                <a:ea typeface="돋움" pitchFamily="50" charset="-127"/>
              </a:defRPr>
            </a:lvl1pPr>
          </a:lstStyle>
          <a:p>
            <a:fld id="{1BF51148-E85E-44FE-8082-ABD7403D11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70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451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42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197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066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530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069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57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78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444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1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34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785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51148-E85E-44FE-8082-ABD7403D115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94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42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6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11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53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8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90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10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23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86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94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2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650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8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128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801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64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5975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31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714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871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33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4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4440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93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70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560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216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88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08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546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3826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6314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4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26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3937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9216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14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92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64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81752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57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52158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4165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57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095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7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4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9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3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EB20-9FE8-4456-BEC4-B6372A03202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0D97-5C36-4DDA-86BB-8A9A7A8DFA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85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defRPr>
            </a:lvl1pPr>
          </a:lstStyle>
          <a:p>
            <a:fld id="{8220EB20-9FE8-4456-BEC4-B6372A032027}" type="datetimeFigureOut">
              <a:rPr lang="ko-KR" altLang="en-US" smtClean="0"/>
              <a:pPr/>
              <a:t>2018-08-27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  <a:ea typeface="돋움" pitchFamily="50" charset="-127"/>
              </a:defRPr>
            </a:lvl1pPr>
          </a:lstStyle>
          <a:p>
            <a:fld id="{5CC10D97-5C36-4DDA-86BB-8A9A7A8DFA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88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3" r:id="rId1"/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  <p:sldLayoutId id="2147484501" r:id="rId9"/>
    <p:sldLayoutId id="2147484502" r:id="rId10"/>
    <p:sldLayoutId id="214748450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돋움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돋움" pitchFamily="50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돋움" pitchFamily="50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돋움" pitchFamily="50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돋움" pitchFamily="50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돋움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defRPr>
            </a:lvl1pPr>
          </a:lstStyle>
          <a:p>
            <a:fld id="{8220EB20-9FE8-4456-BEC4-B6372A032027}" type="datetimeFigureOut">
              <a:rPr lang="ko-KR" altLang="en-US" smtClean="0"/>
              <a:pPr/>
              <a:t>2018-08-27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  <a:ea typeface="돋움" pitchFamily="50" charset="-127"/>
              </a:defRPr>
            </a:lvl1pPr>
          </a:lstStyle>
          <a:p>
            <a:fld id="{5CC10D97-5C36-4DDA-86BB-8A9A7A8DFA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3" r:id="rId1"/>
    <p:sldLayoutId id="2147484924" r:id="rId2"/>
    <p:sldLayoutId id="2147484925" r:id="rId3"/>
    <p:sldLayoutId id="2147484926" r:id="rId4"/>
    <p:sldLayoutId id="2147484927" r:id="rId5"/>
    <p:sldLayoutId id="2147484928" r:id="rId6"/>
    <p:sldLayoutId id="2147484929" r:id="rId7"/>
    <p:sldLayoutId id="2147484930" r:id="rId8"/>
    <p:sldLayoutId id="2147484931" r:id="rId9"/>
    <p:sldLayoutId id="2147484932" r:id="rId10"/>
    <p:sldLayoutId id="214748493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돋움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돋움" pitchFamily="50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돋움" pitchFamily="50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돋움" pitchFamily="50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돋움" pitchFamily="50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돋움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defRPr>
            </a:lvl1pPr>
          </a:lstStyle>
          <a:p>
            <a:fld id="{8220EB20-9FE8-4456-BEC4-B6372A032027}" type="datetimeFigureOut">
              <a:rPr lang="ko-KR" altLang="en-US" smtClean="0"/>
              <a:pPr/>
              <a:t>2018-08-27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  <a:ea typeface="돋움" pitchFamily="50" charset="-127"/>
              </a:defRPr>
            </a:lvl1pPr>
          </a:lstStyle>
          <a:p>
            <a:fld id="{5CC10D97-5C36-4DDA-86BB-8A9A7A8DFA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32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2" r:id="rId1"/>
    <p:sldLayoutId id="2147484973" r:id="rId2"/>
    <p:sldLayoutId id="2147484974" r:id="rId3"/>
    <p:sldLayoutId id="2147484975" r:id="rId4"/>
    <p:sldLayoutId id="2147484976" r:id="rId5"/>
    <p:sldLayoutId id="2147484977" r:id="rId6"/>
    <p:sldLayoutId id="2147484978" r:id="rId7"/>
    <p:sldLayoutId id="2147484979" r:id="rId8"/>
    <p:sldLayoutId id="2147484980" r:id="rId9"/>
    <p:sldLayoutId id="2147484981" r:id="rId10"/>
    <p:sldLayoutId id="2147484982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돋움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돋움" pitchFamily="50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돋움" pitchFamily="50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돋움" pitchFamily="50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돋움" pitchFamily="50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돋움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돋움" pitchFamily="50" charset="-127"/>
              </a:defRPr>
            </a:lvl1pPr>
          </a:lstStyle>
          <a:p>
            <a:fld id="{8220EB20-9FE8-4456-BEC4-B6372A032027}" type="datetimeFigureOut">
              <a:rPr lang="ko-KR" altLang="en-US" smtClean="0"/>
              <a:pPr/>
              <a:t>2018-08-27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돋움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돋움" pitchFamily="50" charset="-127"/>
              </a:defRPr>
            </a:lvl1pPr>
          </a:lstStyle>
          <a:p>
            <a:fld id="{5CC10D97-5C36-4DDA-86BB-8A9A7A8DFA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995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20" r:id="rId1"/>
    <p:sldLayoutId id="2147485021" r:id="rId2"/>
    <p:sldLayoutId id="2147485022" r:id="rId3"/>
    <p:sldLayoutId id="2147485023" r:id="rId4"/>
    <p:sldLayoutId id="2147485024" r:id="rId5"/>
    <p:sldLayoutId id="2147485025" r:id="rId6"/>
    <p:sldLayoutId id="2147485026" r:id="rId7"/>
    <p:sldLayoutId id="2147485027" r:id="rId8"/>
    <p:sldLayoutId id="2147485028" r:id="rId9"/>
    <p:sldLayoutId id="2147485029" r:id="rId10"/>
    <p:sldLayoutId id="2147485030" r:id="rId11"/>
    <p:sldLayoutId id="2147485031" r:id="rId12"/>
    <p:sldLayoutId id="2147485032" r:id="rId13"/>
    <p:sldLayoutId id="2147485033" r:id="rId14"/>
    <p:sldLayoutId id="2147485034" r:id="rId15"/>
    <p:sldLayoutId id="2147485035" r:id="rId16"/>
    <p:sldLayoutId id="214748503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돋움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돋움" pitchFamily="50" charset="-127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돋움" pitchFamily="50" charset="-127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돋움" pitchFamily="50" charset="-127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돋움" pitchFamily="50" charset="-127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돋움" pitchFamily="50" charset="-127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image" Target="../media/image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25.xml"/><Relationship Id="rId7" Type="http://schemas.openxmlformats.org/officeDocument/2006/relationships/image" Target="../media/image3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26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1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31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31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31.xml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2.xml"/><Relationship Id="rId11" Type="http://schemas.openxmlformats.org/officeDocument/2006/relationships/image" Target="../media/image26.png"/><Relationship Id="rId5" Type="http://schemas.openxmlformats.org/officeDocument/2006/relationships/diagramColors" Target="../diagrams/colors32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32.xml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13" Type="http://schemas.openxmlformats.org/officeDocument/2006/relationships/image" Target="../media/image29.png"/><Relationship Id="rId3" Type="http://schemas.openxmlformats.org/officeDocument/2006/relationships/diagramLayout" Target="../diagrams/layout34.xml"/><Relationship Id="rId7" Type="http://schemas.openxmlformats.org/officeDocument/2006/relationships/diagramData" Target="../diagrams/data35.xml"/><Relationship Id="rId12" Type="http://schemas.openxmlformats.org/officeDocument/2006/relationships/image" Target="../media/image28.png"/><Relationship Id="rId2" Type="http://schemas.openxmlformats.org/officeDocument/2006/relationships/diagramData" Target="../diagrams/data3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4.xml"/><Relationship Id="rId11" Type="http://schemas.microsoft.com/office/2007/relationships/diagramDrawing" Target="../diagrams/drawing35.xml"/><Relationship Id="rId5" Type="http://schemas.openxmlformats.org/officeDocument/2006/relationships/diagramColors" Target="../diagrams/colors34.xml"/><Relationship Id="rId15" Type="http://schemas.openxmlformats.org/officeDocument/2006/relationships/image" Target="../media/image31.png"/><Relationship Id="rId10" Type="http://schemas.openxmlformats.org/officeDocument/2006/relationships/diagramColors" Target="../diagrams/colors35.xml"/><Relationship Id="rId4" Type="http://schemas.openxmlformats.org/officeDocument/2006/relationships/diagramQuickStyle" Target="../diagrams/quickStyle34.xml"/><Relationship Id="rId9" Type="http://schemas.openxmlformats.org/officeDocument/2006/relationships/diagramQuickStyle" Target="../diagrams/quickStyle35.xml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7.xml"/><Relationship Id="rId13" Type="http://schemas.openxmlformats.org/officeDocument/2006/relationships/image" Target="../media/image33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28.png"/><Relationship Id="rId12" Type="http://schemas.microsoft.com/office/2007/relationships/diagramDrawing" Target="../diagrams/drawing37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6.xml"/><Relationship Id="rId11" Type="http://schemas.openxmlformats.org/officeDocument/2006/relationships/diagramColors" Target="../diagrams/colors37.xml"/><Relationship Id="rId5" Type="http://schemas.openxmlformats.org/officeDocument/2006/relationships/diagramColors" Target="../diagrams/colors36.xml"/><Relationship Id="rId10" Type="http://schemas.openxmlformats.org/officeDocument/2006/relationships/diagramQuickStyle" Target="../diagrams/quickStyle37.xml"/><Relationship Id="rId4" Type="http://schemas.openxmlformats.org/officeDocument/2006/relationships/diagramQuickStyle" Target="../diagrams/quickStyle36.xml"/><Relationship Id="rId9" Type="http://schemas.openxmlformats.org/officeDocument/2006/relationships/diagramLayout" Target="../diagrams/layout37.xml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35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7" Type="http://schemas.openxmlformats.org/officeDocument/2006/relationships/image" Target="../media/image37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7" Type="http://schemas.openxmlformats.org/officeDocument/2006/relationships/image" Target="../media/image38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39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7" Type="http://schemas.openxmlformats.org/officeDocument/2006/relationships/image" Target="../media/image40.pn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43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7" Type="http://schemas.openxmlformats.org/officeDocument/2006/relationships/image" Target="../media/image4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46.xml"/><Relationship Id="rId7" Type="http://schemas.openxmlformats.org/officeDocument/2006/relationships/image" Target="../media/image46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10" Type="http://schemas.openxmlformats.org/officeDocument/2006/relationships/image" Target="../media/image49.png"/><Relationship Id="rId4" Type="http://schemas.openxmlformats.org/officeDocument/2006/relationships/diagramQuickStyle" Target="../diagrams/quickStyle46.xml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7" Type="http://schemas.openxmlformats.org/officeDocument/2006/relationships/image" Target="../media/image50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7" Type="http://schemas.openxmlformats.org/officeDocument/2006/relationships/image" Target="../media/image51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52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54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10" Type="http://schemas.openxmlformats.org/officeDocument/2006/relationships/image" Target="../media/image56.png"/><Relationship Id="rId4" Type="http://schemas.openxmlformats.org/officeDocument/2006/relationships/diagramQuickStyle" Target="../diagrams/quickStyle50.xml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57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58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Layout" Target="../diagrams/layout53.xml"/><Relationship Id="rId7" Type="http://schemas.openxmlformats.org/officeDocument/2006/relationships/image" Target="../media/image5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53.xml"/><Relationship Id="rId9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54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4.xml"/><Relationship Id="rId11" Type="http://schemas.openxmlformats.org/officeDocument/2006/relationships/image" Target="../media/image65.png"/><Relationship Id="rId5" Type="http://schemas.openxmlformats.org/officeDocument/2006/relationships/diagramColors" Target="../diagrams/colors54.xml"/><Relationship Id="rId10" Type="http://schemas.openxmlformats.org/officeDocument/2006/relationships/image" Target="../media/image64.png"/><Relationship Id="rId4" Type="http://schemas.openxmlformats.org/officeDocument/2006/relationships/diagramQuickStyle" Target="../diagrams/quickStyle54.xml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67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Layout" Target="../diagrams/layout56.xml"/><Relationship Id="rId7" Type="http://schemas.openxmlformats.org/officeDocument/2006/relationships/image" Target="../media/image68.pn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7" Type="http://schemas.openxmlformats.org/officeDocument/2006/relationships/image" Target="../media/image70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Layout" Target="../diagrams/layout58.xml"/><Relationship Id="rId7" Type="http://schemas.openxmlformats.org/officeDocument/2006/relationships/image" Target="../media/image71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Relationship Id="rId9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7" Type="http://schemas.openxmlformats.org/officeDocument/2006/relationships/image" Target="../media/image74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7" Type="http://schemas.openxmlformats.org/officeDocument/2006/relationships/image" Target="../media/image75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7" Type="http://schemas.openxmlformats.org/officeDocument/2006/relationships/image" Target="../media/image7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7" Type="http://schemas.openxmlformats.org/officeDocument/2006/relationships/image" Target="../media/image77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7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79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7" Type="http://schemas.openxmlformats.org/officeDocument/2006/relationships/image" Target="../media/image82.png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7" Type="http://schemas.openxmlformats.org/officeDocument/2006/relationships/image" Target="../media/image76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7" Type="http://schemas.openxmlformats.org/officeDocument/2006/relationships/image" Target="../media/image83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www.hometax.go.kr/" TargetMode="Externa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84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7" Type="http://schemas.openxmlformats.org/officeDocument/2006/relationships/image" Target="../media/image86.png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87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7" Type="http://schemas.openxmlformats.org/officeDocument/2006/relationships/image" Target="../media/image88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4" Type="http://schemas.openxmlformats.org/officeDocument/2006/relationships/diagramLayout" Target="../diagrams/layout7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4" Type="http://schemas.openxmlformats.org/officeDocument/2006/relationships/diagramLayout" Target="../diagrams/layout7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Data" Target="../diagrams/data74.xml"/><Relationship Id="rId7" Type="http://schemas.microsoft.com/office/2007/relationships/diagramDrawing" Target="../diagrams/drawing7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74.xml"/><Relationship Id="rId5" Type="http://schemas.openxmlformats.org/officeDocument/2006/relationships/diagramQuickStyle" Target="../diagrams/quickStyle74.xml"/><Relationship Id="rId4" Type="http://schemas.openxmlformats.org/officeDocument/2006/relationships/diagramLayout" Target="../diagrams/layout7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diagramData" Target="../diagrams/data75.xml"/><Relationship Id="rId7" Type="http://schemas.microsoft.com/office/2007/relationships/diagramDrawing" Target="../diagrams/drawing7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75.xml"/><Relationship Id="rId5" Type="http://schemas.openxmlformats.org/officeDocument/2006/relationships/diagramQuickStyle" Target="../diagrams/quickStyle75.xml"/><Relationship Id="rId4" Type="http://schemas.openxmlformats.org/officeDocument/2006/relationships/diagramLayout" Target="../diagrams/layout75.xml"/><Relationship Id="rId9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Data" Target="../diagrams/data76.xml"/><Relationship Id="rId7" Type="http://schemas.microsoft.com/office/2007/relationships/diagramDrawing" Target="../diagrams/drawing7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76.xml"/><Relationship Id="rId5" Type="http://schemas.openxmlformats.org/officeDocument/2006/relationships/diagramQuickStyle" Target="../diagrams/quickStyle76.xml"/><Relationship Id="rId4" Type="http://schemas.openxmlformats.org/officeDocument/2006/relationships/diagramLayout" Target="../diagrams/layout7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4" Type="http://schemas.openxmlformats.org/officeDocument/2006/relationships/diagramLayout" Target="../diagrams/layout7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Data" Target="../diagrams/data79.xml"/><Relationship Id="rId7" Type="http://schemas.microsoft.com/office/2007/relationships/diagramDrawing" Target="../diagrams/drawing7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79.xml"/><Relationship Id="rId11" Type="http://schemas.openxmlformats.org/officeDocument/2006/relationships/image" Target="../media/image100.png"/><Relationship Id="rId5" Type="http://schemas.openxmlformats.org/officeDocument/2006/relationships/diagramQuickStyle" Target="../diagrams/quickStyle79.xml"/><Relationship Id="rId10" Type="http://schemas.openxmlformats.org/officeDocument/2006/relationships/image" Target="../media/image99.png"/><Relationship Id="rId4" Type="http://schemas.openxmlformats.org/officeDocument/2006/relationships/diagramLayout" Target="../diagrams/layout79.xml"/><Relationship Id="rId9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Data" Target="../diagrams/data80.xml"/><Relationship Id="rId7" Type="http://schemas.microsoft.com/office/2007/relationships/diagramDrawing" Target="../diagrams/drawing8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80.xml"/><Relationship Id="rId5" Type="http://schemas.openxmlformats.org/officeDocument/2006/relationships/diagramQuickStyle" Target="../diagrams/quickStyle80.xml"/><Relationship Id="rId4" Type="http://schemas.openxmlformats.org/officeDocument/2006/relationships/diagramLayout" Target="../diagrams/layout80.xml"/><Relationship Id="rId9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diagramData" Target="../diagrams/data81.xml"/><Relationship Id="rId7" Type="http://schemas.microsoft.com/office/2007/relationships/diagramDrawing" Target="../diagrams/drawing8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81.xml"/><Relationship Id="rId11" Type="http://schemas.openxmlformats.org/officeDocument/2006/relationships/image" Target="../media/image106.png"/><Relationship Id="rId5" Type="http://schemas.openxmlformats.org/officeDocument/2006/relationships/diagramQuickStyle" Target="../diagrams/quickStyle81.xml"/><Relationship Id="rId10" Type="http://schemas.openxmlformats.org/officeDocument/2006/relationships/image" Target="../media/image105.png"/><Relationship Id="rId4" Type="http://schemas.openxmlformats.org/officeDocument/2006/relationships/diagramLayout" Target="../diagrams/layout81.xml"/><Relationship Id="rId9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diagramData" Target="../diagrams/data82.xml"/><Relationship Id="rId7" Type="http://schemas.microsoft.com/office/2007/relationships/diagramDrawing" Target="../diagrams/drawing8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82.xml"/><Relationship Id="rId5" Type="http://schemas.openxmlformats.org/officeDocument/2006/relationships/diagramQuickStyle" Target="../diagrams/quickStyle82.xml"/><Relationship Id="rId4" Type="http://schemas.openxmlformats.org/officeDocument/2006/relationships/diagramLayout" Target="../diagrams/layout8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Relationship Id="rId9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diagramData" Target="../diagrams/data84.xml"/><Relationship Id="rId7" Type="http://schemas.microsoft.com/office/2007/relationships/diagramDrawing" Target="../diagrams/drawing8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84.xml"/><Relationship Id="rId5" Type="http://schemas.openxmlformats.org/officeDocument/2006/relationships/diagramQuickStyle" Target="../diagrams/quickStyle84.xml"/><Relationship Id="rId4" Type="http://schemas.openxmlformats.org/officeDocument/2006/relationships/diagramLayout" Target="../diagrams/layout8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Data" Target="../diagrams/data85.xml"/><Relationship Id="rId7" Type="http://schemas.microsoft.com/office/2007/relationships/diagramDrawing" Target="../diagrams/drawing8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85.xml"/><Relationship Id="rId5" Type="http://schemas.openxmlformats.org/officeDocument/2006/relationships/diagramQuickStyle" Target="../diagrams/quickStyle85.xml"/><Relationship Id="rId4" Type="http://schemas.openxmlformats.org/officeDocument/2006/relationships/diagramLayout" Target="../diagrams/layout85.xml"/><Relationship Id="rId9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diagramData" Target="../diagrams/data86.xml"/><Relationship Id="rId7" Type="http://schemas.microsoft.com/office/2007/relationships/diagramDrawing" Target="../diagrams/drawing8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86.xml"/><Relationship Id="rId5" Type="http://schemas.openxmlformats.org/officeDocument/2006/relationships/diagramQuickStyle" Target="../diagrams/quickStyle86.xml"/><Relationship Id="rId4" Type="http://schemas.openxmlformats.org/officeDocument/2006/relationships/diagramLayout" Target="../diagrams/layout8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Data" Target="../diagrams/data87.xml"/><Relationship Id="rId7" Type="http://schemas.microsoft.com/office/2007/relationships/diagramDrawing" Target="../diagrams/drawing8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87.xml"/><Relationship Id="rId5" Type="http://schemas.openxmlformats.org/officeDocument/2006/relationships/diagramQuickStyle" Target="../diagrams/quickStyle87.xml"/><Relationship Id="rId4" Type="http://schemas.openxmlformats.org/officeDocument/2006/relationships/diagramLayout" Target="../diagrams/layout87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252536" y="1096144"/>
            <a:ext cx="8383480" cy="1828800"/>
          </a:xfrm>
        </p:spPr>
        <p:txBody>
          <a:bodyPr>
            <a:noAutofit/>
          </a:bodyPr>
          <a:lstStyle/>
          <a:p>
            <a:r>
              <a:rPr lang="en-US" altLang="ko-KR" sz="10000" b="1" i="1" dirty="0">
                <a:latin typeface="바탕" pitchFamily="18" charset="-127"/>
                <a:ea typeface="바탕" pitchFamily="18" charset="-127"/>
                <a:cs typeface="Aharoni" panose="02010803020104030203" pitchFamily="2" charset="-79"/>
              </a:rPr>
              <a:t> Hi Textile </a:t>
            </a:r>
            <a:endParaRPr lang="ko-KR" altLang="en-US" sz="10000" b="1" i="1" dirty="0">
              <a:latin typeface="바탕" pitchFamily="18" charset="-127"/>
              <a:ea typeface="바탕" pitchFamily="18" charset="-127"/>
              <a:cs typeface="Aharoni" panose="02010803020104030203" pitchFamily="2" charset="-79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3400" y="3068960"/>
            <a:ext cx="7854696" cy="3384376"/>
          </a:xfrm>
          <a:noFill/>
        </p:spPr>
        <p:txBody>
          <a:bodyPr>
            <a:normAutofit fontScale="92500" lnSpcReduction="20000"/>
          </a:bodyPr>
          <a:lstStyle/>
          <a:p>
            <a:pPr algn="l"/>
            <a:r>
              <a:rPr lang="ko-KR" altLang="en-US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원단 도매 업체 </a:t>
            </a:r>
            <a:endParaRPr lang="en-US" altLang="ko-KR" sz="2800" b="1" dirty="0">
              <a:solidFill>
                <a:schemeClr val="bg2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ko-KR" altLang="en-US" sz="2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부서별 업무 보조 프로그램</a:t>
            </a:r>
            <a:endParaRPr lang="en-US" altLang="ko-KR" sz="2800" b="1" dirty="0">
              <a:solidFill>
                <a:schemeClr val="bg2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  <a:p>
            <a:endParaRPr lang="en-US" altLang="ko-KR" dirty="0"/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융합소프트웨어 개발자양성 과정</a:t>
            </a:r>
            <a:endParaRPr lang="en-US" altLang="ko-KR" sz="1700" b="1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7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차 프로젝트 </a:t>
            </a:r>
            <a:r>
              <a:rPr lang="en-US" altLang="ko-KR" sz="17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: 2018.08.06~2018.08.23</a:t>
            </a:r>
          </a:p>
          <a:p>
            <a:pPr algn="ctr"/>
            <a:r>
              <a:rPr lang="ko-KR" altLang="en-US" sz="17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발표</a:t>
            </a:r>
            <a:r>
              <a:rPr lang="en-US" altLang="ko-KR" sz="17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: 2018.08.28 </a:t>
            </a:r>
            <a:r>
              <a:rPr lang="ko-KR" altLang="en-US" sz="1700" b="1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장혜인</a:t>
            </a:r>
            <a:endParaRPr lang="en-US" altLang="ko-KR" sz="1700" b="1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algn="ctr"/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708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id="{D8A741A1-5C9D-41B8-B0AB-09A3861A9E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E424DB5-C10C-49FD-B15A-7680E32400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060848"/>
            <a:ext cx="7199999" cy="43200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8B8DA-9344-495A-B122-77EDF0E17442}"/>
              </a:ext>
            </a:extLst>
          </p:cNvPr>
          <p:cNvSpPr txBox="1"/>
          <p:nvPr/>
        </p:nvSpPr>
        <p:spPr>
          <a:xfrm>
            <a:off x="5868144" y="545799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논리적 모델링</a:t>
            </a:r>
            <a:endParaRPr lang="en-US" altLang="ko-KR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(Logical Modeling)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15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id="{D8A741A1-5C9D-41B8-B0AB-09A3861A9E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E424DB5-C10C-49FD-B15A-7680E32400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2060848"/>
            <a:ext cx="7199999" cy="431999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8B8DA-9344-495A-B122-77EDF0E17442}"/>
              </a:ext>
            </a:extLst>
          </p:cNvPr>
          <p:cNvSpPr txBox="1"/>
          <p:nvPr/>
        </p:nvSpPr>
        <p:spPr>
          <a:xfrm>
            <a:off x="5868144" y="545799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물리적 모델링</a:t>
            </a:r>
            <a:endParaRPr lang="en-US" altLang="ko-KR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(Physical Modeling)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53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id="{D8A741A1-5C9D-41B8-B0AB-09A3861A9E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B8B8DA-9344-495A-B122-77EDF0E17442}"/>
              </a:ext>
            </a:extLst>
          </p:cNvPr>
          <p:cNvSpPr txBox="1"/>
          <p:nvPr/>
        </p:nvSpPr>
        <p:spPr>
          <a:xfrm>
            <a:off x="5868144" y="545799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논리적 모델링</a:t>
            </a:r>
            <a:endParaRPr lang="en-US" altLang="ko-KR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(Logical Modeling)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CE2EDE-B405-4957-8628-041B19EBCFE9}"/>
              </a:ext>
            </a:extLst>
          </p:cNvPr>
          <p:cNvSpPr/>
          <p:nvPr/>
        </p:nvSpPr>
        <p:spPr>
          <a:xfrm>
            <a:off x="539552" y="2060848"/>
            <a:ext cx="8136904" cy="4320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1F59DA-8EE5-4E7D-8BF0-7E5805F8056F}"/>
              </a:ext>
            </a:extLst>
          </p:cNvPr>
          <p:cNvSpPr/>
          <p:nvPr/>
        </p:nvSpPr>
        <p:spPr>
          <a:xfrm>
            <a:off x="755576" y="241677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테이블 명세서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 </a:t>
            </a: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[ Entity : </a:t>
            </a:r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직원 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/ Table Name : Member ]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6E9CB19-A210-4BBD-B456-E1797C7CA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510141"/>
              </p:ext>
            </p:extLst>
          </p:nvPr>
        </p:nvGraphicFramePr>
        <p:xfrm>
          <a:off x="1026008" y="3207126"/>
          <a:ext cx="7236000" cy="288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78024429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19196875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87107788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232929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0801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1137714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544872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54995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no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속성명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필드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컬럼명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유일키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00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직원번호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Member_no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Pk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9869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340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Password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984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소속부서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Department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7077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직급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Position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3120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Member_name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3734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Member_phone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82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id="{D8A741A1-5C9D-41B8-B0AB-09A3861A9E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B8B8DA-9344-495A-B122-77EDF0E17442}"/>
              </a:ext>
            </a:extLst>
          </p:cNvPr>
          <p:cNvSpPr txBox="1"/>
          <p:nvPr/>
        </p:nvSpPr>
        <p:spPr>
          <a:xfrm>
            <a:off x="5868144" y="545799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논리적 모델링</a:t>
            </a:r>
            <a:endParaRPr lang="en-US" altLang="ko-KR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(Logical Modeling)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CE2EDE-B405-4957-8628-041B19EBCFE9}"/>
              </a:ext>
            </a:extLst>
          </p:cNvPr>
          <p:cNvSpPr/>
          <p:nvPr/>
        </p:nvSpPr>
        <p:spPr>
          <a:xfrm>
            <a:off x="539552" y="2060848"/>
            <a:ext cx="8136904" cy="4320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1F59DA-8EE5-4E7D-8BF0-7E5805F8056F}"/>
              </a:ext>
            </a:extLst>
          </p:cNvPr>
          <p:cNvSpPr/>
          <p:nvPr/>
        </p:nvSpPr>
        <p:spPr>
          <a:xfrm>
            <a:off x="755576" y="2416779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테이블 명세서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 </a:t>
            </a: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[ Entity : </a:t>
            </a:r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거래처 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/ Table Name : Customer ]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6E9CB19-A210-4BBD-B456-E1797C7CA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232257"/>
              </p:ext>
            </p:extLst>
          </p:nvPr>
        </p:nvGraphicFramePr>
        <p:xfrm>
          <a:off x="1026008" y="3140968"/>
          <a:ext cx="7236000" cy="297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78024429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19196875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87107788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232929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0801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1137714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544872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54995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no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속성명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필드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컬럼명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유일키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00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거래처번호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Customer_no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Pk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9869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거래처명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Customer_name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340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디자이너 연락처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Contact1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984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공장 연락처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Contact2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7077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사업자등록번호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Corporate_</a:t>
                      </a:r>
                    </a:p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registration_number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3120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Company_name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3734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대표자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Representative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74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id="{D8A741A1-5C9D-41B8-B0AB-09A3861A9E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B8B8DA-9344-495A-B122-77EDF0E17442}"/>
              </a:ext>
            </a:extLst>
          </p:cNvPr>
          <p:cNvSpPr txBox="1"/>
          <p:nvPr/>
        </p:nvSpPr>
        <p:spPr>
          <a:xfrm>
            <a:off x="5868144" y="545799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논리적 모델링</a:t>
            </a:r>
            <a:endParaRPr lang="en-US" altLang="ko-KR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(Logical Modeling)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CE2EDE-B405-4957-8628-041B19EBCFE9}"/>
              </a:ext>
            </a:extLst>
          </p:cNvPr>
          <p:cNvSpPr/>
          <p:nvPr/>
        </p:nvSpPr>
        <p:spPr>
          <a:xfrm>
            <a:off x="539552" y="2060848"/>
            <a:ext cx="8136904" cy="4320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1F59DA-8EE5-4E7D-8BF0-7E5805F8056F}"/>
              </a:ext>
            </a:extLst>
          </p:cNvPr>
          <p:cNvSpPr/>
          <p:nvPr/>
        </p:nvSpPr>
        <p:spPr>
          <a:xfrm>
            <a:off x="755576" y="241677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테이블 명세서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 </a:t>
            </a: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[ Entity : </a:t>
            </a:r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재고 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/ Table Name : Stock ]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6E9CB19-A210-4BBD-B456-E1797C7CA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581887"/>
              </p:ext>
            </p:extLst>
          </p:nvPr>
        </p:nvGraphicFramePr>
        <p:xfrm>
          <a:off x="1026008" y="3207126"/>
          <a:ext cx="7236000" cy="288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78024429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19196875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87107788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232929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0801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1137714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544872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54995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no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속성명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필드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컬럼명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유일키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00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재고번호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Stock_no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Pk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9869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원단명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Fabric_name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340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Fabric_material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984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컬러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Fabric_colour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7077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Fabric_cost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3120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재고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3734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홀딩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Stock_holding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93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91215507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id="{D8A741A1-5C9D-41B8-B0AB-09A3861A9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2267429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B8B8DA-9344-495A-B122-77EDF0E17442}"/>
              </a:ext>
            </a:extLst>
          </p:cNvPr>
          <p:cNvSpPr txBox="1"/>
          <p:nvPr/>
        </p:nvSpPr>
        <p:spPr>
          <a:xfrm>
            <a:off x="5868144" y="545799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논리적 모델링</a:t>
            </a:r>
            <a:endParaRPr lang="en-US" altLang="ko-KR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(Logical Modeling)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CE2EDE-B405-4957-8628-041B19EBCFE9}"/>
              </a:ext>
            </a:extLst>
          </p:cNvPr>
          <p:cNvSpPr/>
          <p:nvPr/>
        </p:nvSpPr>
        <p:spPr>
          <a:xfrm>
            <a:off x="539552" y="2060848"/>
            <a:ext cx="8136904" cy="4320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1F59DA-8EE5-4E7D-8BF0-7E5805F8056F}"/>
              </a:ext>
            </a:extLst>
          </p:cNvPr>
          <p:cNvSpPr/>
          <p:nvPr/>
        </p:nvSpPr>
        <p:spPr>
          <a:xfrm>
            <a:off x="755576" y="241677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테이블 명세서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 </a:t>
            </a: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[ Entity : </a:t>
            </a:r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재고 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/ Table Name : Stock ]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6E9CB19-A210-4BBD-B456-E1797C7CA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76556"/>
              </p:ext>
            </p:extLst>
          </p:nvPr>
        </p:nvGraphicFramePr>
        <p:xfrm>
          <a:off x="1026008" y="3207126"/>
          <a:ext cx="7236000" cy="288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78024429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19196875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87107788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232929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0801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1137714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544872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54995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no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속성명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필드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컬럼명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유일키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00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입고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Stock_in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9869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출고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Stock_out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340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반품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Stock_return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984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샘플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Stock_sample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7077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불량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Stock_defective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3120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메모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Stock_memo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3734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등록일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Stock_date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DATE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32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id="{D8A741A1-5C9D-41B8-B0AB-09A3861A9E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B8B8DA-9344-495A-B122-77EDF0E17442}"/>
              </a:ext>
            </a:extLst>
          </p:cNvPr>
          <p:cNvSpPr txBox="1"/>
          <p:nvPr/>
        </p:nvSpPr>
        <p:spPr>
          <a:xfrm>
            <a:off x="5868144" y="545799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논리적 모델링</a:t>
            </a:r>
            <a:endParaRPr lang="en-US" altLang="ko-KR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(Logical Modeling)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CE2EDE-B405-4957-8628-041B19EBCFE9}"/>
              </a:ext>
            </a:extLst>
          </p:cNvPr>
          <p:cNvSpPr/>
          <p:nvPr/>
        </p:nvSpPr>
        <p:spPr>
          <a:xfrm>
            <a:off x="539552" y="2060848"/>
            <a:ext cx="8136904" cy="4320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1F59DA-8EE5-4E7D-8BF0-7E5805F8056F}"/>
              </a:ext>
            </a:extLst>
          </p:cNvPr>
          <p:cNvSpPr/>
          <p:nvPr/>
        </p:nvSpPr>
        <p:spPr>
          <a:xfrm>
            <a:off x="755576" y="2416779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테이블 명세서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 </a:t>
            </a: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[ Entity : </a:t>
            </a:r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거래내역 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/ Table Name : Transaction ]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6E9CB19-A210-4BBD-B456-E1797C7CA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49257"/>
              </p:ext>
            </p:extLst>
          </p:nvPr>
        </p:nvGraphicFramePr>
        <p:xfrm>
          <a:off x="1026008" y="3207126"/>
          <a:ext cx="7236000" cy="288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78024429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19196875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87107788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232929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0801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1137714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544872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54995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no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속성명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필드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컬럼명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유일키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00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거래번호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Transaction_no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Pk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9869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직원번호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Member_no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Fk</a:t>
                      </a:r>
                      <a:endParaRPr lang="en-US" altLang="ko-KR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340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거래처번호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Customer_no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Fk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984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재고번호</a:t>
                      </a: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Stock_no1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Fk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7077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재고번호</a:t>
                      </a: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Stock_no2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FK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3120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재고번호</a:t>
                      </a: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Stock_no3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FK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3734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수량</a:t>
                      </a: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Yard1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49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id="{D8A741A1-5C9D-41B8-B0AB-09A3861A9E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B8B8DA-9344-495A-B122-77EDF0E17442}"/>
              </a:ext>
            </a:extLst>
          </p:cNvPr>
          <p:cNvSpPr txBox="1"/>
          <p:nvPr/>
        </p:nvSpPr>
        <p:spPr>
          <a:xfrm>
            <a:off x="5868144" y="545799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 논리적 모델링</a:t>
            </a:r>
            <a:endParaRPr lang="en-US" altLang="ko-KR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(Logical Modeling)</a:t>
            </a:r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CE2EDE-B405-4957-8628-041B19EBCFE9}"/>
              </a:ext>
            </a:extLst>
          </p:cNvPr>
          <p:cNvSpPr/>
          <p:nvPr/>
        </p:nvSpPr>
        <p:spPr>
          <a:xfrm>
            <a:off x="539552" y="2060848"/>
            <a:ext cx="8136904" cy="4320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6E9CB19-A210-4BBD-B456-E1797C7CA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637025"/>
              </p:ext>
            </p:extLst>
          </p:nvPr>
        </p:nvGraphicFramePr>
        <p:xfrm>
          <a:off x="990004" y="2241088"/>
          <a:ext cx="7236000" cy="39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78024429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19196875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871077882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232929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0801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1137714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544872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549959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no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속성명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필드</a:t>
                      </a:r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컬럼명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유일키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00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수량</a:t>
                      </a: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Yard2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9869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수량</a:t>
                      </a: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Yard3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340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할인율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Discount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10,2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984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결제금액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Payment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7077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결제여부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Check_payment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3120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배송지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Address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3734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배송여부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Check_delivery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87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15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메모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Memo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934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거래날짜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Transaction_date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Date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950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주문내용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OrderList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Varchar2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2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</a:t>
                      </a:r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2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9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40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39552" y="1988840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46163040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6F8F34F-F6C1-413E-BAD6-D8D59CC83AB5}"/>
              </a:ext>
            </a:extLst>
          </p:cNvPr>
          <p:cNvSpPr/>
          <p:nvPr/>
        </p:nvSpPr>
        <p:spPr>
          <a:xfrm>
            <a:off x="2246990" y="2796778"/>
            <a:ext cx="4320000" cy="2520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2"/>
              </a:solidFill>
              <a:latin typeface="돋움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17" name="그래픽 16" descr="남자">
            <a:extLst>
              <a:ext uri="{FF2B5EF4-FFF2-40B4-BE49-F238E27FC236}">
                <a16:creationId xmlns:a16="http://schemas.microsoft.com/office/drawing/2014/main" id="{9AB72A49-589E-4149-86AD-D430AF9C5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751" y="3612623"/>
            <a:ext cx="914400" cy="914400"/>
          </a:xfrm>
          <a:prstGeom prst="rect">
            <a:avLst/>
          </a:prstGeom>
        </p:spPr>
      </p:pic>
      <p:pic>
        <p:nvPicPr>
          <p:cNvPr id="18" name="그래픽 17" descr="남자">
            <a:extLst>
              <a:ext uri="{FF2B5EF4-FFF2-40B4-BE49-F238E27FC236}">
                <a16:creationId xmlns:a16="http://schemas.microsoft.com/office/drawing/2014/main" id="{A9A70ED8-67A5-4B82-9574-1DE2B46F5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4789" y="2492896"/>
            <a:ext cx="914400" cy="914400"/>
          </a:xfrm>
          <a:prstGeom prst="rect">
            <a:avLst/>
          </a:prstGeom>
        </p:spPr>
      </p:pic>
      <p:pic>
        <p:nvPicPr>
          <p:cNvPr id="19" name="그래픽 18" descr="남자">
            <a:extLst>
              <a:ext uri="{FF2B5EF4-FFF2-40B4-BE49-F238E27FC236}">
                <a16:creationId xmlns:a16="http://schemas.microsoft.com/office/drawing/2014/main" id="{12A2990D-B50F-457D-BCA8-7555F7BFE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4789" y="460283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7A4FF0-2BBD-4346-BF74-7F1ACFED7979}"/>
              </a:ext>
            </a:extLst>
          </p:cNvPr>
          <p:cNvSpPr txBox="1"/>
          <p:nvPr/>
        </p:nvSpPr>
        <p:spPr>
          <a:xfrm>
            <a:off x="1006139" y="4488430"/>
            <a:ext cx="68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09969D-93A4-45B3-A8E8-49309580DCD9}"/>
              </a:ext>
            </a:extLst>
          </p:cNvPr>
          <p:cNvSpPr txBox="1"/>
          <p:nvPr/>
        </p:nvSpPr>
        <p:spPr>
          <a:xfrm>
            <a:off x="7303368" y="3347700"/>
            <a:ext cx="68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9BCBA1-C45C-4EDF-9A71-7FE1D120D7C0}"/>
              </a:ext>
            </a:extLst>
          </p:cNvPr>
          <p:cNvSpPr txBox="1"/>
          <p:nvPr/>
        </p:nvSpPr>
        <p:spPr>
          <a:xfrm>
            <a:off x="7214641" y="5471192"/>
            <a:ext cx="10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사무실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96678B9-CF1B-4EED-B649-B40448DFAA50}"/>
              </a:ext>
            </a:extLst>
          </p:cNvPr>
          <p:cNvSpPr/>
          <p:nvPr/>
        </p:nvSpPr>
        <p:spPr>
          <a:xfrm>
            <a:off x="3891080" y="4903452"/>
            <a:ext cx="720000" cy="36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A9A13D-FCC1-4E54-9BBB-15DA111A5C54}"/>
              </a:ext>
            </a:extLst>
          </p:cNvPr>
          <p:cNvSpPr txBox="1"/>
          <p:nvPr/>
        </p:nvSpPr>
        <p:spPr>
          <a:xfrm>
            <a:off x="2362583" y="3931324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로그인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6FDEE7-A28B-4F44-90A5-26A80F7FD15A}"/>
              </a:ext>
            </a:extLst>
          </p:cNvPr>
          <p:cNvSpPr txBox="1"/>
          <p:nvPr/>
        </p:nvSpPr>
        <p:spPr>
          <a:xfrm>
            <a:off x="3876565" y="3542508"/>
            <a:ext cx="79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거래내역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2AD3C-34A9-4F39-920F-D513E7484472}"/>
              </a:ext>
            </a:extLst>
          </p:cNvPr>
          <p:cNvSpPr txBox="1"/>
          <p:nvPr/>
        </p:nvSpPr>
        <p:spPr>
          <a:xfrm>
            <a:off x="5060461" y="2863969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등록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C0F7E5-7768-4C83-BD64-8A50E07B6F6C}"/>
              </a:ext>
            </a:extLst>
          </p:cNvPr>
          <p:cNvSpPr txBox="1"/>
          <p:nvPr/>
        </p:nvSpPr>
        <p:spPr>
          <a:xfrm>
            <a:off x="5058173" y="3153554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수정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D5B5DB-C1E5-4A52-8789-4D8F814232B2}"/>
              </a:ext>
            </a:extLst>
          </p:cNvPr>
          <p:cNvSpPr txBox="1"/>
          <p:nvPr/>
        </p:nvSpPr>
        <p:spPr>
          <a:xfrm flipH="1">
            <a:off x="3855262" y="4946098"/>
            <a:ext cx="79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직원등록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96D0FC-A88A-40DA-8E73-ABDCE5F1767C}"/>
              </a:ext>
            </a:extLst>
          </p:cNvPr>
          <p:cNvSpPr txBox="1"/>
          <p:nvPr/>
        </p:nvSpPr>
        <p:spPr>
          <a:xfrm>
            <a:off x="5073388" y="3769107"/>
            <a:ext cx="48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열람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F836D98-465D-4544-89EC-CA7AFBB0649D}"/>
              </a:ext>
            </a:extLst>
          </p:cNvPr>
          <p:cNvSpPr/>
          <p:nvPr/>
        </p:nvSpPr>
        <p:spPr>
          <a:xfrm>
            <a:off x="5723310" y="3065539"/>
            <a:ext cx="720000" cy="36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A839EEB-A0E7-44B4-8D6E-DFB5ABEB546F}"/>
              </a:ext>
            </a:extLst>
          </p:cNvPr>
          <p:cNvSpPr/>
          <p:nvPr/>
        </p:nvSpPr>
        <p:spPr>
          <a:xfrm>
            <a:off x="5709134" y="4626252"/>
            <a:ext cx="720000" cy="36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AF41F3E-F1DF-4951-9367-2137AB777849}"/>
              </a:ext>
            </a:extLst>
          </p:cNvPr>
          <p:cNvSpPr/>
          <p:nvPr/>
        </p:nvSpPr>
        <p:spPr>
          <a:xfrm>
            <a:off x="2326619" y="3893802"/>
            <a:ext cx="720000" cy="36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433C52-E3C1-46DC-9C56-A5D68C911956}"/>
              </a:ext>
            </a:extLst>
          </p:cNvPr>
          <p:cNvSpPr txBox="1"/>
          <p:nvPr/>
        </p:nvSpPr>
        <p:spPr>
          <a:xfrm>
            <a:off x="5750366" y="3118919"/>
            <a:ext cx="678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로그인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577A9C-4931-451E-A624-BC5E423FE139}"/>
              </a:ext>
            </a:extLst>
          </p:cNvPr>
          <p:cNvSpPr txBox="1"/>
          <p:nvPr/>
        </p:nvSpPr>
        <p:spPr>
          <a:xfrm>
            <a:off x="5745098" y="4679632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로그인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F9C64F-84B3-443A-80F0-9A45B5EDCA94}"/>
              </a:ext>
            </a:extLst>
          </p:cNvPr>
          <p:cNvSpPr txBox="1"/>
          <p:nvPr/>
        </p:nvSpPr>
        <p:spPr>
          <a:xfrm>
            <a:off x="3887256" y="3097828"/>
            <a:ext cx="79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재고관리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85C6D1E-56CB-45D6-B967-94427993FF5C}"/>
              </a:ext>
            </a:extLst>
          </p:cNvPr>
          <p:cNvSpPr/>
          <p:nvPr/>
        </p:nvSpPr>
        <p:spPr>
          <a:xfrm>
            <a:off x="3908195" y="3501008"/>
            <a:ext cx="720000" cy="36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7F92830-D8D8-4EC1-9DC6-021E0E47EAEB}"/>
              </a:ext>
            </a:extLst>
          </p:cNvPr>
          <p:cNvSpPr/>
          <p:nvPr/>
        </p:nvSpPr>
        <p:spPr>
          <a:xfrm>
            <a:off x="3925853" y="3062376"/>
            <a:ext cx="700237" cy="36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51EFAE-4A7D-49D4-BB2B-0E347B8FE445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1792151" y="4069823"/>
            <a:ext cx="570432" cy="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8B26471-D2DB-4324-A28F-144F01DBC9C2}"/>
              </a:ext>
            </a:extLst>
          </p:cNvPr>
          <p:cNvCxnSpPr>
            <a:cxnSpLocks/>
            <a:stCxn id="17" idx="3"/>
            <a:endCxn id="23" idx="2"/>
          </p:cNvCxnSpPr>
          <p:nvPr/>
        </p:nvCxnSpPr>
        <p:spPr>
          <a:xfrm>
            <a:off x="1792151" y="4069823"/>
            <a:ext cx="2098929" cy="101362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4653363-C373-4468-BDD1-B52779ABAE0A}"/>
              </a:ext>
            </a:extLst>
          </p:cNvPr>
          <p:cNvCxnSpPr>
            <a:cxnSpLocks/>
            <a:stCxn id="19" idx="1"/>
            <a:endCxn id="23" idx="6"/>
          </p:cNvCxnSpPr>
          <p:nvPr/>
        </p:nvCxnSpPr>
        <p:spPr>
          <a:xfrm flipH="1">
            <a:off x="4611080" y="5060032"/>
            <a:ext cx="2563709" cy="2342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4F286F3-61BD-4907-9E33-B5699477ADA1}"/>
              </a:ext>
            </a:extLst>
          </p:cNvPr>
          <p:cNvCxnSpPr>
            <a:cxnSpLocks/>
            <a:stCxn id="19" idx="1"/>
            <a:endCxn id="45" idx="6"/>
          </p:cNvCxnSpPr>
          <p:nvPr/>
        </p:nvCxnSpPr>
        <p:spPr>
          <a:xfrm flipH="1" flipV="1">
            <a:off x="6429134" y="4806252"/>
            <a:ext cx="745655" cy="2537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089E225-168F-4646-801B-DED30ADB6190}"/>
              </a:ext>
            </a:extLst>
          </p:cNvPr>
          <p:cNvCxnSpPr>
            <a:cxnSpLocks/>
            <a:stCxn id="18" idx="1"/>
            <a:endCxn id="44" idx="6"/>
          </p:cNvCxnSpPr>
          <p:nvPr/>
        </p:nvCxnSpPr>
        <p:spPr>
          <a:xfrm flipH="1">
            <a:off x="6443310" y="2950096"/>
            <a:ext cx="731479" cy="29544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DEBC9AD-0BCB-4C08-9122-7971A9228E40}"/>
              </a:ext>
            </a:extLst>
          </p:cNvPr>
          <p:cNvCxnSpPr>
            <a:cxnSpLocks/>
            <a:stCxn id="18" idx="1"/>
            <a:endCxn id="23" idx="6"/>
          </p:cNvCxnSpPr>
          <p:nvPr/>
        </p:nvCxnSpPr>
        <p:spPr>
          <a:xfrm flipH="1">
            <a:off x="4611080" y="2950096"/>
            <a:ext cx="2563709" cy="21333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5F8FCEB9-5C02-47EE-A273-493BFF24C038}"/>
              </a:ext>
            </a:extLst>
          </p:cNvPr>
          <p:cNvSpPr/>
          <p:nvPr/>
        </p:nvSpPr>
        <p:spPr>
          <a:xfrm>
            <a:off x="5037327" y="2865128"/>
            <a:ext cx="540000" cy="252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B1CD925-807E-4FCA-BFF9-292C7FE24C77}"/>
              </a:ext>
            </a:extLst>
          </p:cNvPr>
          <p:cNvSpPr/>
          <p:nvPr/>
        </p:nvSpPr>
        <p:spPr>
          <a:xfrm>
            <a:off x="5039214" y="3474381"/>
            <a:ext cx="540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B7695F8-5A6D-4339-B74C-D5C1B0ED9F88}"/>
              </a:ext>
            </a:extLst>
          </p:cNvPr>
          <p:cNvSpPr/>
          <p:nvPr/>
        </p:nvSpPr>
        <p:spPr>
          <a:xfrm>
            <a:off x="5039214" y="3170376"/>
            <a:ext cx="540000" cy="252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0F84B71-A299-4ECA-94A9-300E1FD49A9F}"/>
              </a:ext>
            </a:extLst>
          </p:cNvPr>
          <p:cNvSpPr/>
          <p:nvPr/>
        </p:nvSpPr>
        <p:spPr>
          <a:xfrm>
            <a:off x="5038297" y="5028181"/>
            <a:ext cx="540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BFDC746-F7D8-41D5-B18E-623E631D6AA8}"/>
              </a:ext>
            </a:extLst>
          </p:cNvPr>
          <p:cNvSpPr/>
          <p:nvPr/>
        </p:nvSpPr>
        <p:spPr>
          <a:xfrm>
            <a:off x="5032917" y="4700032"/>
            <a:ext cx="540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1CD029F-341A-4DBC-87CE-99D1531981B7}"/>
              </a:ext>
            </a:extLst>
          </p:cNvPr>
          <p:cNvSpPr/>
          <p:nvPr/>
        </p:nvSpPr>
        <p:spPr>
          <a:xfrm>
            <a:off x="5045375" y="4392997"/>
            <a:ext cx="540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D3FBE29-BA2C-45C3-A2E6-A73BCDCF845A}"/>
              </a:ext>
            </a:extLst>
          </p:cNvPr>
          <p:cNvSpPr/>
          <p:nvPr/>
        </p:nvSpPr>
        <p:spPr>
          <a:xfrm>
            <a:off x="3904181" y="3962308"/>
            <a:ext cx="720000" cy="36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ACB8CEF3-CF0C-49B9-93F4-F6E608116D2B}"/>
              </a:ext>
            </a:extLst>
          </p:cNvPr>
          <p:cNvSpPr/>
          <p:nvPr/>
        </p:nvSpPr>
        <p:spPr>
          <a:xfrm>
            <a:off x="3904377" y="4455906"/>
            <a:ext cx="720000" cy="360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E4F06B-D373-436A-A84B-658DEFC73B46}"/>
              </a:ext>
            </a:extLst>
          </p:cNvPr>
          <p:cNvSpPr txBox="1"/>
          <p:nvPr/>
        </p:nvSpPr>
        <p:spPr>
          <a:xfrm>
            <a:off x="3802387" y="4004801"/>
            <a:ext cx="95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거래처정보</a:t>
            </a: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8339430-6079-442A-92B4-D192C60C5008}"/>
              </a:ext>
            </a:extLst>
          </p:cNvPr>
          <p:cNvCxnSpPr>
            <a:cxnSpLocks/>
            <a:stCxn id="45" idx="2"/>
            <a:endCxn id="107" idx="6"/>
          </p:cNvCxnSpPr>
          <p:nvPr/>
        </p:nvCxnSpPr>
        <p:spPr>
          <a:xfrm flipH="1">
            <a:off x="5578297" y="4806252"/>
            <a:ext cx="130837" cy="34792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ACF3663-A13E-43DF-847E-1496C13B6E05}"/>
              </a:ext>
            </a:extLst>
          </p:cNvPr>
          <p:cNvCxnSpPr>
            <a:cxnSpLocks/>
            <a:stCxn id="45" idx="2"/>
            <a:endCxn id="108" idx="6"/>
          </p:cNvCxnSpPr>
          <p:nvPr/>
        </p:nvCxnSpPr>
        <p:spPr>
          <a:xfrm flipH="1">
            <a:off x="5572917" y="4806252"/>
            <a:ext cx="136217" cy="197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55C6AF7-873E-4E71-879F-665F2BB49FC3}"/>
              </a:ext>
            </a:extLst>
          </p:cNvPr>
          <p:cNvCxnSpPr>
            <a:cxnSpLocks/>
            <a:stCxn id="45" idx="2"/>
            <a:endCxn id="109" idx="6"/>
          </p:cNvCxnSpPr>
          <p:nvPr/>
        </p:nvCxnSpPr>
        <p:spPr>
          <a:xfrm flipH="1" flipV="1">
            <a:off x="5585375" y="4518997"/>
            <a:ext cx="123759" cy="28725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674103C8-0FD5-4401-994C-DE1C5359E47F}"/>
              </a:ext>
            </a:extLst>
          </p:cNvPr>
          <p:cNvCxnSpPr>
            <a:cxnSpLocks/>
            <a:stCxn id="44" idx="2"/>
            <a:endCxn id="104" idx="6"/>
          </p:cNvCxnSpPr>
          <p:nvPr/>
        </p:nvCxnSpPr>
        <p:spPr>
          <a:xfrm flipH="1" flipV="1">
            <a:off x="5577327" y="2991128"/>
            <a:ext cx="145983" cy="25441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54C0A3C-7D58-476E-A1EB-BE8C8226D2AE}"/>
              </a:ext>
            </a:extLst>
          </p:cNvPr>
          <p:cNvCxnSpPr>
            <a:cxnSpLocks/>
            <a:endCxn id="105" idx="6"/>
          </p:cNvCxnSpPr>
          <p:nvPr/>
        </p:nvCxnSpPr>
        <p:spPr>
          <a:xfrm flipH="1">
            <a:off x="5579214" y="3271895"/>
            <a:ext cx="137935" cy="2448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28F91C22-4036-49AA-8942-0BB831B9B997}"/>
              </a:ext>
            </a:extLst>
          </p:cNvPr>
          <p:cNvCxnSpPr>
            <a:cxnSpLocks/>
            <a:stCxn id="44" idx="2"/>
            <a:endCxn id="106" idx="6"/>
          </p:cNvCxnSpPr>
          <p:nvPr/>
        </p:nvCxnSpPr>
        <p:spPr>
          <a:xfrm flipH="1">
            <a:off x="5579214" y="3245539"/>
            <a:ext cx="144096" cy="35484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>
            <a:extLst>
              <a:ext uri="{FF2B5EF4-FFF2-40B4-BE49-F238E27FC236}">
                <a16:creationId xmlns:a16="http://schemas.microsoft.com/office/drawing/2014/main" id="{508E2C8F-5E32-424F-AB93-C4ABBBB36F60}"/>
              </a:ext>
            </a:extLst>
          </p:cNvPr>
          <p:cNvSpPr/>
          <p:nvPr/>
        </p:nvSpPr>
        <p:spPr>
          <a:xfrm>
            <a:off x="3160269" y="3335398"/>
            <a:ext cx="540000" cy="252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8CE4C-31A8-44ED-9308-4A163F7F20CE}"/>
              </a:ext>
            </a:extLst>
          </p:cNvPr>
          <p:cNvSpPr txBox="1"/>
          <p:nvPr/>
        </p:nvSpPr>
        <p:spPr>
          <a:xfrm>
            <a:off x="5062018" y="3459463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삭제</a:t>
            </a: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FF32DE6-AABE-414F-8C44-CB6B8913816E}"/>
              </a:ext>
            </a:extLst>
          </p:cNvPr>
          <p:cNvSpPr/>
          <p:nvPr/>
        </p:nvSpPr>
        <p:spPr>
          <a:xfrm>
            <a:off x="5045375" y="3785658"/>
            <a:ext cx="540000" cy="252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D7E90F0-97A8-48FF-B956-433453A70E26}"/>
              </a:ext>
            </a:extLst>
          </p:cNvPr>
          <p:cNvSpPr/>
          <p:nvPr/>
        </p:nvSpPr>
        <p:spPr>
          <a:xfrm>
            <a:off x="5036009" y="4092173"/>
            <a:ext cx="540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8823B0C-271D-4944-8848-5945727B96F4}"/>
              </a:ext>
            </a:extLst>
          </p:cNvPr>
          <p:cNvCxnSpPr>
            <a:cxnSpLocks/>
            <a:stCxn id="45" idx="2"/>
            <a:endCxn id="137" idx="5"/>
          </p:cNvCxnSpPr>
          <p:nvPr/>
        </p:nvCxnSpPr>
        <p:spPr>
          <a:xfrm flipH="1" flipV="1">
            <a:off x="5496928" y="4307268"/>
            <a:ext cx="212206" cy="49898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FA3FDF5F-E311-4624-A0B6-3FA81939351D}"/>
              </a:ext>
            </a:extLst>
          </p:cNvPr>
          <p:cNvCxnSpPr>
            <a:cxnSpLocks/>
            <a:stCxn id="44" idx="2"/>
            <a:endCxn id="136" idx="6"/>
          </p:cNvCxnSpPr>
          <p:nvPr/>
        </p:nvCxnSpPr>
        <p:spPr>
          <a:xfrm flipH="1">
            <a:off x="5585375" y="3245539"/>
            <a:ext cx="137935" cy="66611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5B811CA-ADD6-47E8-91EB-FE97A03AFB0F}"/>
              </a:ext>
            </a:extLst>
          </p:cNvPr>
          <p:cNvCxnSpPr>
            <a:cxnSpLocks/>
            <a:stCxn id="104" idx="2"/>
            <a:endCxn id="78" idx="6"/>
          </p:cNvCxnSpPr>
          <p:nvPr/>
        </p:nvCxnSpPr>
        <p:spPr>
          <a:xfrm flipH="1">
            <a:off x="4626090" y="2991128"/>
            <a:ext cx="411237" cy="2512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9FE7A3D5-42EF-4A93-B604-02EE4C3D9A64}"/>
              </a:ext>
            </a:extLst>
          </p:cNvPr>
          <p:cNvCxnSpPr>
            <a:cxnSpLocks/>
            <a:stCxn id="105" idx="2"/>
            <a:endCxn id="78" idx="6"/>
          </p:cNvCxnSpPr>
          <p:nvPr/>
        </p:nvCxnSpPr>
        <p:spPr>
          <a:xfrm flipH="1" flipV="1">
            <a:off x="4626090" y="3242376"/>
            <a:ext cx="413124" cy="5400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DB053E2-153C-4D25-A98B-EFBE760389FA}"/>
              </a:ext>
            </a:extLst>
          </p:cNvPr>
          <p:cNvCxnSpPr>
            <a:cxnSpLocks/>
            <a:stCxn id="106" idx="2"/>
            <a:endCxn id="78" idx="6"/>
          </p:cNvCxnSpPr>
          <p:nvPr/>
        </p:nvCxnSpPr>
        <p:spPr>
          <a:xfrm flipH="1" flipV="1">
            <a:off x="4626090" y="3242376"/>
            <a:ext cx="413124" cy="35800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8B232038-3B9C-4460-BCC2-EC5E20AADA8C}"/>
              </a:ext>
            </a:extLst>
          </p:cNvPr>
          <p:cNvCxnSpPr>
            <a:cxnSpLocks/>
            <a:stCxn id="136" idx="2"/>
            <a:endCxn id="78" idx="6"/>
          </p:cNvCxnSpPr>
          <p:nvPr/>
        </p:nvCxnSpPr>
        <p:spPr>
          <a:xfrm flipH="1" flipV="1">
            <a:off x="4626090" y="3242376"/>
            <a:ext cx="419285" cy="66928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261B8A9E-88A1-4A4A-B0B3-B0C1CDFA6D85}"/>
              </a:ext>
            </a:extLst>
          </p:cNvPr>
          <p:cNvCxnSpPr>
            <a:cxnSpLocks/>
            <a:stCxn id="136" idx="2"/>
            <a:endCxn id="77" idx="6"/>
          </p:cNvCxnSpPr>
          <p:nvPr/>
        </p:nvCxnSpPr>
        <p:spPr>
          <a:xfrm flipH="1" flipV="1">
            <a:off x="4628195" y="3681008"/>
            <a:ext cx="417180" cy="2306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583DE9F-6C38-4808-804A-37B92AC3C4CD}"/>
              </a:ext>
            </a:extLst>
          </p:cNvPr>
          <p:cNvCxnSpPr>
            <a:cxnSpLocks/>
            <a:stCxn id="105" idx="2"/>
            <a:endCxn id="77" idx="6"/>
          </p:cNvCxnSpPr>
          <p:nvPr/>
        </p:nvCxnSpPr>
        <p:spPr>
          <a:xfrm flipH="1">
            <a:off x="4628195" y="3296376"/>
            <a:ext cx="411019" cy="38463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662CB521-CC17-47B8-9782-17BA682B948C}"/>
              </a:ext>
            </a:extLst>
          </p:cNvPr>
          <p:cNvCxnSpPr>
            <a:cxnSpLocks/>
            <a:stCxn id="136" idx="2"/>
          </p:cNvCxnSpPr>
          <p:nvPr/>
        </p:nvCxnSpPr>
        <p:spPr>
          <a:xfrm flipH="1">
            <a:off x="4616163" y="3911658"/>
            <a:ext cx="429212" cy="16429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16F499FA-89A8-472F-AA89-C63B4F1F5C07}"/>
              </a:ext>
            </a:extLst>
          </p:cNvPr>
          <p:cNvSpPr txBox="1"/>
          <p:nvPr/>
        </p:nvSpPr>
        <p:spPr>
          <a:xfrm>
            <a:off x="3172857" y="3617192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등록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446D371-E71C-4B27-888F-D1D652165CDA}"/>
              </a:ext>
            </a:extLst>
          </p:cNvPr>
          <p:cNvSpPr txBox="1"/>
          <p:nvPr/>
        </p:nvSpPr>
        <p:spPr>
          <a:xfrm>
            <a:off x="5050974" y="4677642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수정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3B5C092-2A42-4A59-8862-0734510C5246}"/>
              </a:ext>
            </a:extLst>
          </p:cNvPr>
          <p:cNvSpPr txBox="1"/>
          <p:nvPr/>
        </p:nvSpPr>
        <p:spPr>
          <a:xfrm>
            <a:off x="5064643" y="5022074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삭제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3F9E3F0-3C53-41BD-AA74-60152ABB6C0D}"/>
              </a:ext>
            </a:extLst>
          </p:cNvPr>
          <p:cNvSpPr txBox="1"/>
          <p:nvPr/>
        </p:nvSpPr>
        <p:spPr>
          <a:xfrm>
            <a:off x="5048526" y="4078751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열람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1E6C4-2512-44F5-935F-1EEC3CFA5F17}"/>
              </a:ext>
            </a:extLst>
          </p:cNvPr>
          <p:cNvSpPr txBox="1"/>
          <p:nvPr/>
        </p:nvSpPr>
        <p:spPr>
          <a:xfrm>
            <a:off x="5062018" y="4369172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저장</a:t>
            </a:r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ADCE73B6-A3AB-4178-86D1-289CD0E1F9FF}"/>
              </a:ext>
            </a:extLst>
          </p:cNvPr>
          <p:cNvCxnSpPr>
            <a:cxnSpLocks/>
            <a:stCxn id="108" idx="2"/>
            <a:endCxn id="111" idx="6"/>
          </p:cNvCxnSpPr>
          <p:nvPr/>
        </p:nvCxnSpPr>
        <p:spPr>
          <a:xfrm flipH="1" flipV="1">
            <a:off x="4624181" y="4142308"/>
            <a:ext cx="408736" cy="68372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52BE61F0-BC89-4413-908F-5F1FC7D97C78}"/>
              </a:ext>
            </a:extLst>
          </p:cNvPr>
          <p:cNvCxnSpPr>
            <a:cxnSpLocks/>
            <a:stCxn id="107" idx="2"/>
            <a:endCxn id="111" idx="6"/>
          </p:cNvCxnSpPr>
          <p:nvPr/>
        </p:nvCxnSpPr>
        <p:spPr>
          <a:xfrm flipH="1" flipV="1">
            <a:off x="4624181" y="4142308"/>
            <a:ext cx="414116" cy="101187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30F76373-7F04-4BD5-A627-CBCE17EBEB91}"/>
              </a:ext>
            </a:extLst>
          </p:cNvPr>
          <p:cNvCxnSpPr>
            <a:cxnSpLocks/>
            <a:stCxn id="109" idx="2"/>
            <a:endCxn id="77" idx="6"/>
          </p:cNvCxnSpPr>
          <p:nvPr/>
        </p:nvCxnSpPr>
        <p:spPr>
          <a:xfrm flipH="1" flipV="1">
            <a:off x="4628195" y="3681008"/>
            <a:ext cx="417180" cy="83798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6C6E8B1-59E0-4E74-A692-15CF1260FEB0}"/>
              </a:ext>
            </a:extLst>
          </p:cNvPr>
          <p:cNvCxnSpPr>
            <a:cxnSpLocks/>
            <a:stCxn id="137" idx="2"/>
            <a:endCxn id="78" idx="6"/>
          </p:cNvCxnSpPr>
          <p:nvPr/>
        </p:nvCxnSpPr>
        <p:spPr>
          <a:xfrm flipH="1" flipV="1">
            <a:off x="4626090" y="3242376"/>
            <a:ext cx="409919" cy="97579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EA88A2C-DB16-411C-8FBE-F72E0970B792}"/>
              </a:ext>
            </a:extLst>
          </p:cNvPr>
          <p:cNvCxnSpPr>
            <a:cxnSpLocks/>
            <a:stCxn id="137" idx="2"/>
            <a:endCxn id="77" idx="6"/>
          </p:cNvCxnSpPr>
          <p:nvPr/>
        </p:nvCxnSpPr>
        <p:spPr>
          <a:xfrm flipH="1" flipV="1">
            <a:off x="4628195" y="3681008"/>
            <a:ext cx="407814" cy="53716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8D1B3647-2963-47ED-92F4-3D21CABC060F}"/>
              </a:ext>
            </a:extLst>
          </p:cNvPr>
          <p:cNvCxnSpPr>
            <a:cxnSpLocks/>
            <a:stCxn id="179" idx="1"/>
          </p:cNvCxnSpPr>
          <p:nvPr/>
        </p:nvCxnSpPr>
        <p:spPr>
          <a:xfrm flipH="1" flipV="1">
            <a:off x="4582528" y="4627180"/>
            <a:ext cx="468446" cy="18896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FF91730-C4C2-4743-A5E1-699A0BF44747}"/>
              </a:ext>
            </a:extLst>
          </p:cNvPr>
          <p:cNvCxnSpPr>
            <a:cxnSpLocks/>
            <a:stCxn id="107" idx="2"/>
            <a:endCxn id="112" idx="6"/>
          </p:cNvCxnSpPr>
          <p:nvPr/>
        </p:nvCxnSpPr>
        <p:spPr>
          <a:xfrm flipH="1" flipV="1">
            <a:off x="4624377" y="4635906"/>
            <a:ext cx="413920" cy="5182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206">
            <a:extLst>
              <a:ext uri="{FF2B5EF4-FFF2-40B4-BE49-F238E27FC236}">
                <a16:creationId xmlns:a16="http://schemas.microsoft.com/office/drawing/2014/main" id="{4686B35B-5F6A-4B0B-8EC9-9DEFCFB8BC72}"/>
              </a:ext>
            </a:extLst>
          </p:cNvPr>
          <p:cNvSpPr/>
          <p:nvPr/>
        </p:nvSpPr>
        <p:spPr>
          <a:xfrm>
            <a:off x="3161950" y="3644736"/>
            <a:ext cx="540000" cy="252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A4FAAD77-0AC7-4F73-A00C-62CBF3556F00}"/>
              </a:ext>
            </a:extLst>
          </p:cNvPr>
          <p:cNvSpPr/>
          <p:nvPr/>
        </p:nvSpPr>
        <p:spPr>
          <a:xfrm>
            <a:off x="3155649" y="3950328"/>
            <a:ext cx="540000" cy="252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75A320F-E79D-4058-8D95-B38113B3039C}"/>
              </a:ext>
            </a:extLst>
          </p:cNvPr>
          <p:cNvSpPr/>
          <p:nvPr/>
        </p:nvSpPr>
        <p:spPr>
          <a:xfrm>
            <a:off x="3163548" y="4253802"/>
            <a:ext cx="540000" cy="252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643E94C-E2E2-4CCC-82EE-01B548B58C6A}"/>
              </a:ext>
            </a:extLst>
          </p:cNvPr>
          <p:cNvSpPr/>
          <p:nvPr/>
        </p:nvSpPr>
        <p:spPr>
          <a:xfrm>
            <a:off x="3160310" y="3014149"/>
            <a:ext cx="540000" cy="252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A58719B-7123-444C-90BF-9982A996AA75}"/>
              </a:ext>
            </a:extLst>
          </p:cNvPr>
          <p:cNvSpPr txBox="1"/>
          <p:nvPr/>
        </p:nvSpPr>
        <p:spPr>
          <a:xfrm>
            <a:off x="3172753" y="3322682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열람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9C6B1E1-B9A2-4CB3-8091-885F618F9A57}"/>
              </a:ext>
            </a:extLst>
          </p:cNvPr>
          <p:cNvSpPr txBox="1"/>
          <p:nvPr/>
        </p:nvSpPr>
        <p:spPr>
          <a:xfrm>
            <a:off x="3181199" y="2998481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/>
                </a:solidFill>
              </a:rPr>
              <a:t>저장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FEC13AAE-1A15-4BA9-979D-E7D0718ED8AC}"/>
              </a:ext>
            </a:extLst>
          </p:cNvPr>
          <p:cNvCxnSpPr>
            <a:cxnSpLocks/>
            <a:stCxn id="46" idx="6"/>
            <a:endCxn id="135" idx="2"/>
          </p:cNvCxnSpPr>
          <p:nvPr/>
        </p:nvCxnSpPr>
        <p:spPr>
          <a:xfrm flipV="1">
            <a:off x="3046619" y="3461398"/>
            <a:ext cx="113650" cy="61240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9E07ABC-66C6-4435-8721-70BEBED347F6}"/>
              </a:ext>
            </a:extLst>
          </p:cNvPr>
          <p:cNvCxnSpPr>
            <a:cxnSpLocks/>
            <a:stCxn id="46" idx="6"/>
            <a:endCxn id="223" idx="2"/>
          </p:cNvCxnSpPr>
          <p:nvPr/>
        </p:nvCxnSpPr>
        <p:spPr>
          <a:xfrm flipV="1">
            <a:off x="3046619" y="3140149"/>
            <a:ext cx="113691" cy="93365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F7DEF304-5C6C-4B3A-814A-BACB6F997C6D}"/>
              </a:ext>
            </a:extLst>
          </p:cNvPr>
          <p:cNvCxnSpPr>
            <a:cxnSpLocks/>
            <a:stCxn id="46" idx="6"/>
            <a:endCxn id="207" idx="2"/>
          </p:cNvCxnSpPr>
          <p:nvPr/>
        </p:nvCxnSpPr>
        <p:spPr>
          <a:xfrm flipV="1">
            <a:off x="3046619" y="3770736"/>
            <a:ext cx="115331" cy="303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DE94F36C-82E8-436A-8FE8-325F7197E59F}"/>
              </a:ext>
            </a:extLst>
          </p:cNvPr>
          <p:cNvCxnSpPr>
            <a:cxnSpLocks/>
            <a:stCxn id="46" idx="6"/>
            <a:endCxn id="208" idx="2"/>
          </p:cNvCxnSpPr>
          <p:nvPr/>
        </p:nvCxnSpPr>
        <p:spPr>
          <a:xfrm>
            <a:off x="3046619" y="4073802"/>
            <a:ext cx="109030" cy="252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FF393409-DABE-45AF-83EA-AA528650004B}"/>
              </a:ext>
            </a:extLst>
          </p:cNvPr>
          <p:cNvCxnSpPr>
            <a:cxnSpLocks/>
            <a:stCxn id="46" idx="6"/>
            <a:endCxn id="209" idx="2"/>
          </p:cNvCxnSpPr>
          <p:nvPr/>
        </p:nvCxnSpPr>
        <p:spPr>
          <a:xfrm>
            <a:off x="3046619" y="4073802"/>
            <a:ext cx="116929" cy="30600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86F05C2C-898B-4697-B0B1-BF2F3A2D8B23}"/>
              </a:ext>
            </a:extLst>
          </p:cNvPr>
          <p:cNvCxnSpPr>
            <a:cxnSpLocks/>
            <a:stCxn id="223" idx="6"/>
            <a:endCxn id="78" idx="2"/>
          </p:cNvCxnSpPr>
          <p:nvPr/>
        </p:nvCxnSpPr>
        <p:spPr>
          <a:xfrm>
            <a:off x="3700310" y="3140149"/>
            <a:ext cx="225543" cy="10222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0CDBB5D0-28F3-4E39-AA8C-A2659C946A00}"/>
              </a:ext>
            </a:extLst>
          </p:cNvPr>
          <p:cNvCxnSpPr>
            <a:cxnSpLocks/>
            <a:stCxn id="135" idx="6"/>
            <a:endCxn id="77" idx="2"/>
          </p:cNvCxnSpPr>
          <p:nvPr/>
        </p:nvCxnSpPr>
        <p:spPr>
          <a:xfrm>
            <a:off x="3700269" y="3461398"/>
            <a:ext cx="207926" cy="21961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150DEDCA-27E0-460B-B1A9-DE3EFE0A302B}"/>
              </a:ext>
            </a:extLst>
          </p:cNvPr>
          <p:cNvCxnSpPr>
            <a:cxnSpLocks/>
            <a:stCxn id="207" idx="6"/>
            <a:endCxn id="25" idx="1"/>
          </p:cNvCxnSpPr>
          <p:nvPr/>
        </p:nvCxnSpPr>
        <p:spPr>
          <a:xfrm flipV="1">
            <a:off x="3701950" y="3681008"/>
            <a:ext cx="174615" cy="897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79DA158E-AA4B-406E-AF7D-6C15C6685D9C}"/>
              </a:ext>
            </a:extLst>
          </p:cNvPr>
          <p:cNvCxnSpPr>
            <a:cxnSpLocks/>
            <a:stCxn id="135" idx="6"/>
            <a:endCxn id="78" idx="2"/>
          </p:cNvCxnSpPr>
          <p:nvPr/>
        </p:nvCxnSpPr>
        <p:spPr>
          <a:xfrm flipV="1">
            <a:off x="3700269" y="3242376"/>
            <a:ext cx="225584" cy="2190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574EE670-EF00-4192-886D-0809FB94694B}"/>
              </a:ext>
            </a:extLst>
          </p:cNvPr>
          <p:cNvCxnSpPr>
            <a:cxnSpLocks/>
            <a:stCxn id="135" idx="6"/>
            <a:endCxn id="111" idx="2"/>
          </p:cNvCxnSpPr>
          <p:nvPr/>
        </p:nvCxnSpPr>
        <p:spPr>
          <a:xfrm>
            <a:off x="3700269" y="3461398"/>
            <a:ext cx="203912" cy="68091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B0C39534-EB94-4A50-9989-B9ABCB6EACEC}"/>
              </a:ext>
            </a:extLst>
          </p:cNvPr>
          <p:cNvCxnSpPr>
            <a:cxnSpLocks/>
            <a:stCxn id="208" idx="6"/>
            <a:endCxn id="77" idx="2"/>
          </p:cNvCxnSpPr>
          <p:nvPr/>
        </p:nvCxnSpPr>
        <p:spPr>
          <a:xfrm flipV="1">
            <a:off x="3695649" y="3681008"/>
            <a:ext cx="212546" cy="39532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A4D52044-D358-4F24-A16D-AD989763441B}"/>
              </a:ext>
            </a:extLst>
          </p:cNvPr>
          <p:cNvCxnSpPr>
            <a:cxnSpLocks/>
            <a:stCxn id="209" idx="6"/>
            <a:endCxn id="77" idx="2"/>
          </p:cNvCxnSpPr>
          <p:nvPr/>
        </p:nvCxnSpPr>
        <p:spPr>
          <a:xfrm flipV="1">
            <a:off x="3703548" y="3681008"/>
            <a:ext cx="204647" cy="69879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63C43767-CBE9-4026-A242-9A67450BF9AD}"/>
              </a:ext>
            </a:extLst>
          </p:cNvPr>
          <p:cNvCxnSpPr>
            <a:cxnSpLocks/>
            <a:stCxn id="207" idx="6"/>
            <a:endCxn id="111" idx="2"/>
          </p:cNvCxnSpPr>
          <p:nvPr/>
        </p:nvCxnSpPr>
        <p:spPr>
          <a:xfrm>
            <a:off x="3701950" y="3770736"/>
            <a:ext cx="202231" cy="3715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972BC42B-B056-4F49-B883-0C400D8D58A7}"/>
              </a:ext>
            </a:extLst>
          </p:cNvPr>
          <p:cNvSpPr txBox="1"/>
          <p:nvPr/>
        </p:nvSpPr>
        <p:spPr>
          <a:xfrm>
            <a:off x="3859464" y="4474895"/>
            <a:ext cx="79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직원정보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EA8BA98D-D5E8-4C4C-A6E2-15F07052F85E}"/>
              </a:ext>
            </a:extLst>
          </p:cNvPr>
          <p:cNvSpPr txBox="1"/>
          <p:nvPr/>
        </p:nvSpPr>
        <p:spPr>
          <a:xfrm>
            <a:off x="3173425" y="3922803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</a:rPr>
              <a:t>수정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6793D7B4-7E1A-482E-A10D-701335D59FA5}"/>
              </a:ext>
            </a:extLst>
          </p:cNvPr>
          <p:cNvSpPr txBox="1"/>
          <p:nvPr/>
        </p:nvSpPr>
        <p:spPr>
          <a:xfrm>
            <a:off x="3184090" y="4245127"/>
            <a:ext cx="495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/>
                </a:solidFill>
              </a:rPr>
              <a:t>삭제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33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7E23A9-910B-4CCD-8507-9A0B80783ADE}"/>
              </a:ext>
            </a:extLst>
          </p:cNvPr>
          <p:cNvSpPr/>
          <p:nvPr/>
        </p:nvSpPr>
        <p:spPr>
          <a:xfrm>
            <a:off x="576456" y="2025270"/>
            <a:ext cx="8100000" cy="439200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glow rad="139700">
              <a:schemeClr val="bg2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35658505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DA873DD-6A9E-4201-AB9B-16585CAFA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56" y="2061328"/>
            <a:ext cx="2560000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656B1-B768-4364-A2EB-295F95BF2B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5" y="2060848"/>
            <a:ext cx="3048425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602E57-E400-4D79-AF6E-CC6941CA9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061328"/>
            <a:ext cx="2194285" cy="43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7D4265-513E-4932-B67E-FA586F0D3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5" y="3140134"/>
            <a:ext cx="3048425" cy="29531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F83A39-098F-43A3-BDEF-3ACE8BEC5D1F}"/>
              </a:ext>
            </a:extLst>
          </p:cNvPr>
          <p:cNvSpPr/>
          <p:nvPr/>
        </p:nvSpPr>
        <p:spPr>
          <a:xfrm>
            <a:off x="683568" y="4509120"/>
            <a:ext cx="2520000" cy="1620000"/>
          </a:xfrm>
          <a:prstGeom prst="rect">
            <a:avLst/>
          </a:prstGeom>
          <a:solidFill>
            <a:srgbClr val="2862AA">
              <a:alpha val="30196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E9C1B4-962B-43DD-8915-74AC85D99B08}"/>
              </a:ext>
            </a:extLst>
          </p:cNvPr>
          <p:cNvSpPr/>
          <p:nvPr/>
        </p:nvSpPr>
        <p:spPr>
          <a:xfrm>
            <a:off x="3347864" y="2060848"/>
            <a:ext cx="2520000" cy="4320000"/>
          </a:xfrm>
          <a:prstGeom prst="rect">
            <a:avLst/>
          </a:prstGeom>
          <a:solidFill>
            <a:schemeClr val="accent2">
              <a:lumMod val="75000"/>
              <a:alpha val="30196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C6376-58F5-4C2D-8137-F7C7FB7C1B8F}"/>
              </a:ext>
            </a:extLst>
          </p:cNvPr>
          <p:cNvSpPr txBox="1"/>
          <p:nvPr/>
        </p:nvSpPr>
        <p:spPr>
          <a:xfrm>
            <a:off x="2195736" y="450912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Model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D28AB9-6C85-446F-B2AA-72F9841E0B00}"/>
              </a:ext>
            </a:extLst>
          </p:cNvPr>
          <p:cNvSpPr txBox="1"/>
          <p:nvPr/>
        </p:nvSpPr>
        <p:spPr>
          <a:xfrm>
            <a:off x="4487316" y="2060848"/>
            <a:ext cx="152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Controller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2E54E3-6EFE-4607-95A8-C0D45A96D9EC}"/>
              </a:ext>
            </a:extLst>
          </p:cNvPr>
          <p:cNvSpPr/>
          <p:nvPr/>
        </p:nvSpPr>
        <p:spPr>
          <a:xfrm>
            <a:off x="6012160" y="2060848"/>
            <a:ext cx="2520000" cy="4320000"/>
          </a:xfrm>
          <a:prstGeom prst="rect">
            <a:avLst/>
          </a:prstGeom>
          <a:solidFill>
            <a:schemeClr val="accent2">
              <a:lumMod val="75000"/>
              <a:alpha val="30196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62F84-B9A9-42F2-B846-2A9E74274116}"/>
              </a:ext>
            </a:extLst>
          </p:cNvPr>
          <p:cNvSpPr txBox="1"/>
          <p:nvPr/>
        </p:nvSpPr>
        <p:spPr>
          <a:xfrm>
            <a:off x="7452320" y="2060848"/>
            <a:ext cx="98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1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2658470311"/>
              </p:ext>
            </p:extLst>
          </p:nvPr>
        </p:nvGraphicFramePr>
        <p:xfrm>
          <a:off x="1907704" y="548680"/>
          <a:ext cx="7272808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9512" y="3004210"/>
            <a:ext cx="24320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바탕" pitchFamily="18" charset="-127"/>
                <a:ea typeface="바탕" pitchFamily="18" charset="-127"/>
              </a:rPr>
              <a:t>Contents</a:t>
            </a:r>
            <a:endParaRPr lang="ko-KR" altLang="en-US" sz="4200" b="1" i="1" dirty="0">
              <a:solidFill>
                <a:schemeClr val="bg2">
                  <a:lumMod val="20000"/>
                  <a:lumOff val="80000"/>
                </a:schemeClr>
              </a:solidFill>
              <a:latin typeface="바탕" pitchFamily="18" charset="-127"/>
              <a:ea typeface="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8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4CF71D-DF02-4AD9-BF45-DA4BBCFF7062}"/>
              </a:ext>
            </a:extLst>
          </p:cNvPr>
          <p:cNvSpPr/>
          <p:nvPr/>
        </p:nvSpPr>
        <p:spPr>
          <a:xfrm>
            <a:off x="576456" y="2025270"/>
            <a:ext cx="8100000" cy="439200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glow rad="139700">
              <a:schemeClr val="bg2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8831588-BD39-40A1-8998-85DDCC2E736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4626927" cy="432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1297F7-7E96-4434-B70E-7A6F8D9584DE}"/>
              </a:ext>
            </a:extLst>
          </p:cNvPr>
          <p:cNvSpPr txBox="1"/>
          <p:nvPr/>
        </p:nvSpPr>
        <p:spPr>
          <a:xfrm>
            <a:off x="6924157" y="5845061"/>
            <a:ext cx="152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92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4CF71D-DF02-4AD9-BF45-DA4BBCFF7062}"/>
              </a:ext>
            </a:extLst>
          </p:cNvPr>
          <p:cNvSpPr/>
          <p:nvPr/>
        </p:nvSpPr>
        <p:spPr>
          <a:xfrm>
            <a:off x="576456" y="2025270"/>
            <a:ext cx="8100000" cy="4392000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glow rad="139700">
              <a:schemeClr val="bg2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06040775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8831588-BD39-40A1-8998-85DDCC2E736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3" y="2060848"/>
            <a:ext cx="6358199" cy="432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1297F7-7E96-4434-B70E-7A6F8D9584DE}"/>
              </a:ext>
            </a:extLst>
          </p:cNvPr>
          <p:cNvSpPr txBox="1"/>
          <p:nvPr/>
        </p:nvSpPr>
        <p:spPr>
          <a:xfrm>
            <a:off x="6924157" y="5845061"/>
            <a:ext cx="152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/>
                </a:solidFill>
                <a:latin typeface="돋움" pitchFamily="50" charset="-127"/>
              </a:rPr>
              <a:t>▶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873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39552" y="1988840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▶부서선택 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: 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매장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/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창고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/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사무실 중 소속부서 선택</a:t>
            </a:r>
            <a:r>
              <a:rPr lang="en-US" altLang="ko-KR" b="1" dirty="0">
                <a:solidFill>
                  <a:schemeClr val="bg2"/>
                </a:solidFill>
                <a:latin typeface="돋움" pitchFamily="50" charset="-127"/>
              </a:rPr>
              <a:t> </a:t>
            </a:r>
          </a:p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▶직원등록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 : 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부서별로 직원등록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(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테이블은 공유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)</a:t>
            </a:r>
          </a:p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▶로그인  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: 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부서별로 로그인</a:t>
            </a:r>
            <a:endParaRPr lang="en-US" altLang="ko-KR" sz="20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▶매장업무 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: 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주문 접수 및 영수증 작성</a:t>
            </a:r>
            <a:endParaRPr lang="en-US" altLang="ko-KR" sz="20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▶창고업무 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: 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재고관리 및 상품 배송</a:t>
            </a:r>
            <a:endParaRPr lang="en-US" altLang="ko-KR" sz="20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▶사무실업무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 : 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각종 정보 관리 및 계산서 발행</a:t>
            </a:r>
            <a:endParaRPr lang="en-US" altLang="ko-KR" sz="20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▶부서 공통 업무 </a:t>
            </a:r>
            <a:r>
              <a:rPr lang="en-US" altLang="ko-KR" sz="2000" b="1" dirty="0">
                <a:solidFill>
                  <a:schemeClr val="bg2"/>
                </a:solidFill>
                <a:latin typeface="돋움" pitchFamily="50" charset="-127"/>
              </a:rPr>
              <a:t>: </a:t>
            </a:r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통계 열람</a:t>
            </a:r>
          </a:p>
          <a:p>
            <a:endParaRPr lang="ko-KR" altLang="en-US" sz="2000" b="1" dirty="0">
              <a:solidFill>
                <a:schemeClr val="tx1"/>
              </a:solidFill>
              <a:latin typeface="돋움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돋움" pitchFamily="50" charset="-127"/>
            </a:endParaRP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1646971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96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0448111-2771-4BCF-9D1A-6D63C371D630}"/>
              </a:ext>
            </a:extLst>
          </p:cNvPr>
          <p:cNvSpPr/>
          <p:nvPr/>
        </p:nvSpPr>
        <p:spPr>
          <a:xfrm>
            <a:off x="664613" y="3861048"/>
            <a:ext cx="2361311" cy="1799884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부서선택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6154" y="2638489"/>
            <a:ext cx="35283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부서는 </a:t>
            </a:r>
            <a:r>
              <a:rPr lang="ko-KR" altLang="en-US" sz="1500" dirty="0" err="1">
                <a:latin typeface="돋움" pitchFamily="50" charset="-127"/>
                <a:ea typeface="돋움" pitchFamily="50" charset="-127"/>
              </a:rPr>
              <a:t>직원등록시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결정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, </a:t>
            </a: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사무실 직원이 변경가능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</a:p>
        </p:txBody>
      </p:sp>
      <p:pic>
        <p:nvPicPr>
          <p:cNvPr id="4098" name="Picture 2" descr="C:\Users\890\Desktop\1차프로젝트\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04" y="3006080"/>
            <a:ext cx="4486275" cy="28384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타원 4"/>
          <p:cNvSpPr/>
          <p:nvPr/>
        </p:nvSpPr>
        <p:spPr>
          <a:xfrm>
            <a:off x="3926752" y="3654152"/>
            <a:ext cx="1224136" cy="504056"/>
          </a:xfrm>
          <a:prstGeom prst="ellipse">
            <a:avLst/>
          </a:prstGeom>
          <a:solidFill>
            <a:schemeClr val="accent2">
              <a:lumMod val="40000"/>
              <a:lumOff val="60000"/>
              <a:alpha val="29804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68" y="3973048"/>
            <a:ext cx="2251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매장 </a:t>
            </a:r>
            <a:r>
              <a:rPr lang="ko-KR" altLang="en-US" sz="1500" b="1" dirty="0" err="1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로그인으로</a:t>
            </a:r>
            <a:r>
              <a:rPr lang="ko-KR" altLang="en-US" sz="1500" b="1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 이동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972" y="4584378"/>
            <a:ext cx="22212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창고 </a:t>
            </a:r>
            <a:r>
              <a:rPr lang="ko-KR" altLang="en-US" sz="1500" b="1" dirty="0" err="1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로그인으로</a:t>
            </a:r>
            <a:r>
              <a:rPr lang="ko-KR" altLang="en-US" sz="1500" b="1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 이동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009" y="5165678"/>
            <a:ext cx="2361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사무실 </a:t>
            </a:r>
            <a:r>
              <a:rPr lang="ko-KR" altLang="en-US" sz="1500" b="1" dirty="0" err="1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로그인으로</a:t>
            </a:r>
            <a:r>
              <a:rPr lang="ko-KR" altLang="en-US" sz="1500" b="1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 이동</a:t>
            </a:r>
          </a:p>
        </p:txBody>
      </p:sp>
      <p:cxnSp>
        <p:nvCxnSpPr>
          <p:cNvPr id="28" name="꺾인 연결선 27"/>
          <p:cNvCxnSpPr>
            <a:cxnSpLocks/>
            <a:stCxn id="15" idx="3"/>
          </p:cNvCxnSpPr>
          <p:nvPr/>
        </p:nvCxnSpPr>
        <p:spPr>
          <a:xfrm flipV="1">
            <a:off x="3021320" y="5146751"/>
            <a:ext cx="868700" cy="180510"/>
          </a:xfrm>
          <a:prstGeom prst="bentConnector3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cxnSpLocks/>
          </p:cNvCxnSpPr>
          <p:nvPr/>
        </p:nvCxnSpPr>
        <p:spPr>
          <a:xfrm flipV="1">
            <a:off x="3021320" y="4548249"/>
            <a:ext cx="868700" cy="223755"/>
          </a:xfrm>
          <a:prstGeom prst="bentConnector3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cxnSpLocks/>
            <a:stCxn id="12" idx="3"/>
          </p:cNvCxnSpPr>
          <p:nvPr/>
        </p:nvCxnSpPr>
        <p:spPr>
          <a:xfrm flipV="1">
            <a:off x="3025924" y="3906187"/>
            <a:ext cx="864096" cy="228444"/>
          </a:xfrm>
          <a:prstGeom prst="bentConnector3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6154" y="3185919"/>
            <a:ext cx="3528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다른 부서의 직원은 해당되는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부서로 로그인 불가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930CD-0A90-4B65-87FE-53F687E478B9}"/>
              </a:ext>
            </a:extLst>
          </p:cNvPr>
          <p:cNvSpPr txBox="1"/>
          <p:nvPr/>
        </p:nvSpPr>
        <p:spPr>
          <a:xfrm>
            <a:off x="3656822" y="2370946"/>
            <a:ext cx="3003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부서선택창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소속된 부서에 따라 부서를 선택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E9ECFD6-7B41-40C2-AFAD-DDFC1EA9D85E}"/>
              </a:ext>
            </a:extLst>
          </p:cNvPr>
          <p:cNvSpPr/>
          <p:nvPr/>
        </p:nvSpPr>
        <p:spPr>
          <a:xfrm>
            <a:off x="737556" y="2718048"/>
            <a:ext cx="132674" cy="151090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829AE4D-E616-43FA-A9C6-0C01C8A42FD5}"/>
              </a:ext>
            </a:extLst>
          </p:cNvPr>
          <p:cNvSpPr/>
          <p:nvPr/>
        </p:nvSpPr>
        <p:spPr>
          <a:xfrm>
            <a:off x="728206" y="3272229"/>
            <a:ext cx="132674" cy="151090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0B54068-7799-43B6-803A-E482A3A22B2A}"/>
              </a:ext>
            </a:extLst>
          </p:cNvPr>
          <p:cNvSpPr/>
          <p:nvPr/>
        </p:nvSpPr>
        <p:spPr>
          <a:xfrm>
            <a:off x="3926752" y="4267948"/>
            <a:ext cx="1224136" cy="504056"/>
          </a:xfrm>
          <a:prstGeom prst="ellipse">
            <a:avLst/>
          </a:prstGeom>
          <a:solidFill>
            <a:schemeClr val="accent2">
              <a:lumMod val="40000"/>
              <a:lumOff val="60000"/>
              <a:alpha val="29804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1D2A95E-C0D8-4796-A723-8B8603D4944F}"/>
              </a:ext>
            </a:extLst>
          </p:cNvPr>
          <p:cNvSpPr/>
          <p:nvPr/>
        </p:nvSpPr>
        <p:spPr>
          <a:xfrm>
            <a:off x="3936185" y="4894723"/>
            <a:ext cx="1224136" cy="504056"/>
          </a:xfrm>
          <a:prstGeom prst="ellipse">
            <a:avLst/>
          </a:prstGeom>
          <a:solidFill>
            <a:schemeClr val="accent2">
              <a:lumMod val="40000"/>
              <a:lumOff val="60000"/>
              <a:alpha val="29804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114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직원등록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321355"/>
              </p:ext>
            </p:extLst>
          </p:nvPr>
        </p:nvGraphicFramePr>
        <p:xfrm>
          <a:off x="721799" y="1904748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6AD109B-EB87-4FFC-9EC6-5AF40A81F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03732"/>
            <a:ext cx="2773770" cy="3600000"/>
          </a:xfrm>
          <a:prstGeom prst="rect">
            <a:avLst/>
          </a:prstGeom>
          <a:effectLst>
            <a:reflection blurRad="6350" stA="50000" endPos="1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F6DBFC-BA5F-4AD2-81C4-4EBFF55AF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60" y="1844824"/>
            <a:ext cx="3414954" cy="3600000"/>
          </a:xfrm>
          <a:prstGeom prst="rect">
            <a:avLst/>
          </a:prstGeom>
        </p:spPr>
      </p:pic>
      <p:sp>
        <p:nvSpPr>
          <p:cNvPr id="16" name="화살표: 줄무늬가 있는 오른쪽 15">
            <a:extLst>
              <a:ext uri="{FF2B5EF4-FFF2-40B4-BE49-F238E27FC236}">
                <a16:creationId xmlns:a16="http://schemas.microsoft.com/office/drawing/2014/main" id="{C3F738A7-BEEE-4A31-BFD2-F4BDB52C2342}"/>
              </a:ext>
            </a:extLst>
          </p:cNvPr>
          <p:cNvSpPr/>
          <p:nvPr/>
        </p:nvSpPr>
        <p:spPr>
          <a:xfrm rot="20220750">
            <a:off x="3934399" y="2812576"/>
            <a:ext cx="553619" cy="360040"/>
          </a:xfrm>
          <a:prstGeom prst="stripedRightArrow">
            <a:avLst/>
          </a:prstGeom>
          <a:solidFill>
            <a:srgbClr val="EF5258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44E7A0-6D1D-4C58-8941-DB618EFC7741}"/>
              </a:ext>
            </a:extLst>
          </p:cNvPr>
          <p:cNvSpPr txBox="1"/>
          <p:nvPr/>
        </p:nvSpPr>
        <p:spPr>
          <a:xfrm>
            <a:off x="4837839" y="5504748"/>
            <a:ext cx="300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ID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중복 확인 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:</a:t>
            </a: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“Member”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테이블의 정보를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MemberDao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로 불러와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중복되는 아이디가 있는지 확인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EB1F8BD-CB3E-4C82-9DDE-138BA3287569}"/>
              </a:ext>
            </a:extLst>
          </p:cNvPr>
          <p:cNvSpPr/>
          <p:nvPr/>
        </p:nvSpPr>
        <p:spPr>
          <a:xfrm>
            <a:off x="4746779" y="5616970"/>
            <a:ext cx="148562" cy="14401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797F0F-7F69-466B-8688-AC275FC946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61" y="3235848"/>
            <a:ext cx="2556800" cy="1224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E16CD4-64FD-4A98-B65A-B1F9F08E0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68" y="4215162"/>
            <a:ext cx="2556800" cy="1223999"/>
          </a:xfrm>
          <a:prstGeom prst="rect">
            <a:avLst/>
          </a:prstGeom>
          <a:solidFill>
            <a:schemeClr val="bg1">
              <a:alpha val="1000"/>
            </a:schemeClr>
          </a:solidFill>
          <a:effectLst>
            <a:glow rad="101600">
              <a:srgbClr val="000000">
                <a:alpha val="40000"/>
              </a:srgb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11560" y="1924090"/>
            <a:ext cx="37113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부서선택창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부서를 선택하고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직원등록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직원등록창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을 띄움</a:t>
            </a:r>
          </a:p>
        </p:txBody>
      </p:sp>
    </p:spTree>
    <p:extLst>
      <p:ext uri="{BB962C8B-B14F-4D97-AF65-F5344CB8AC3E}">
        <p14:creationId xmlns:p14="http://schemas.microsoft.com/office/powerpoint/2010/main" val="4073653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직원등록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736049"/>
              </p:ext>
            </p:extLst>
          </p:nvPr>
        </p:nvGraphicFramePr>
        <p:xfrm>
          <a:off x="753016" y="1766132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EB1F8BD-CB3E-4C82-9DDE-138BA3287569}"/>
              </a:ext>
            </a:extLst>
          </p:cNvPr>
          <p:cNvSpPr/>
          <p:nvPr/>
        </p:nvSpPr>
        <p:spPr>
          <a:xfrm>
            <a:off x="4777996" y="5478354"/>
            <a:ext cx="148562" cy="14401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B900C5-9EA8-4046-ABB1-B48B6F1DB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39" y="2264059"/>
            <a:ext cx="3414953" cy="3600000"/>
          </a:xfrm>
          <a:prstGeom prst="rect">
            <a:avLst/>
          </a:prstGeom>
          <a:effectLst>
            <a:reflection blurRad="6350" stA="40000" endPos="30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77C9EA-A1B6-4719-B0F1-06B6C6D7D4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75" y="4859708"/>
            <a:ext cx="2406401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  <a:reflection blurRad="6350" stA="52000" endA="300" endPos="3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961C0B-07DC-4951-943B-6E80C6A51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55" y="3416059"/>
            <a:ext cx="2899200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B546F4-8B74-4AD6-9574-EC345BC033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67" y="1937098"/>
            <a:ext cx="3020800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DC04C5-0AF6-4F4C-8C0B-E1635EF8D6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5" y="2964473"/>
            <a:ext cx="2425601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ABEF94D-A8E1-42EF-9D50-15970C4A60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25304"/>
            <a:ext cx="3008000" cy="1440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64681" y="1705269"/>
            <a:ext cx="5203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직원등록창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입력조건에 맞게 직원의 정보를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입력하면 직원등록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“Member”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정보저장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5D04F99-8032-403E-A7DB-55A49AC5B9FF}"/>
              </a:ext>
            </a:extLst>
          </p:cNvPr>
          <p:cNvSpPr/>
          <p:nvPr/>
        </p:nvSpPr>
        <p:spPr>
          <a:xfrm>
            <a:off x="3077627" y="4005064"/>
            <a:ext cx="1700369" cy="507262"/>
          </a:xfrm>
          <a:prstGeom prst="wedgeRoundRectCallout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직원등록 성공</a:t>
            </a:r>
            <a:r>
              <a:rPr lang="en-US" altLang="ko-KR" sz="16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!</a:t>
            </a:r>
            <a:endParaRPr lang="ko-KR" altLang="en-US" sz="160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947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로그인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1174"/>
              </p:ext>
            </p:extLst>
          </p:nvPr>
        </p:nvGraphicFramePr>
        <p:xfrm>
          <a:off x="753016" y="1766132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EB1F8BD-CB3E-4C82-9DDE-138BA3287569}"/>
              </a:ext>
            </a:extLst>
          </p:cNvPr>
          <p:cNvSpPr/>
          <p:nvPr/>
        </p:nvSpPr>
        <p:spPr>
          <a:xfrm>
            <a:off x="4777996" y="5478354"/>
            <a:ext cx="148562" cy="14401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B900C5-9EA8-4046-ABB1-B48B6F1DB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264059"/>
            <a:ext cx="2773770" cy="3600000"/>
          </a:xfrm>
          <a:prstGeom prst="rect">
            <a:avLst/>
          </a:prstGeom>
          <a:effectLst>
            <a:reflection blurRad="6350" stA="40000" endPos="30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961C0B-07DC-4951-943B-6E80C6A51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72" y="2277000"/>
            <a:ext cx="2406400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B546F4-8B74-4AD6-9574-EC345BC033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24" y="3140968"/>
            <a:ext cx="2406400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DC04C5-0AF6-4F4C-8C0B-E1635EF8D6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76" y="4005192"/>
            <a:ext cx="2406400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ABEF94D-A8E1-42EF-9D50-15970C4A6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25304"/>
            <a:ext cx="3008000" cy="1439999"/>
          </a:xfrm>
          <a:prstGeom prst="rect">
            <a:avLst/>
          </a:prstGeom>
          <a:effectLst>
            <a:glow rad="101600">
              <a:srgbClr val="002060">
                <a:alpha val="40000"/>
              </a:srgbClr>
            </a:glow>
            <a:reflection blurRad="6350" stA="52000" endA="300" endPos="3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64680" y="1705269"/>
            <a:ext cx="8479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소속부서로 들어가서 직원등록을 한 후              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“Member”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정보 저장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등록한 아이디와 비밀번호를 입력하면 로그인 됨 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“Member”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저장된 정보 불러옴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5D04F99-8032-403E-A7DB-55A49AC5B9FF}"/>
              </a:ext>
            </a:extLst>
          </p:cNvPr>
          <p:cNvSpPr/>
          <p:nvPr/>
        </p:nvSpPr>
        <p:spPr>
          <a:xfrm>
            <a:off x="664681" y="4005064"/>
            <a:ext cx="1700369" cy="507262"/>
          </a:xfrm>
          <a:prstGeom prst="wedgeRoundRectCallou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로그인 성공</a:t>
            </a:r>
            <a:r>
              <a:rPr lang="en-US" altLang="ko-KR" sz="16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!</a:t>
            </a:r>
            <a:endParaRPr lang="ko-KR" altLang="en-US" sz="160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7C9EA-A1B6-4719-B0F1-06B6C6D7D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28" y="4869160"/>
            <a:ext cx="2406400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7242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108776"/>
              </p:ext>
            </p:extLst>
          </p:nvPr>
        </p:nvGraphicFramePr>
        <p:xfrm>
          <a:off x="762000" y="1811560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11560" y="1772816"/>
            <a:ext cx="4104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로그인창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매장직원 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ID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로 로그인하면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매장업무메인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창으로 이동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8" y="2679311"/>
            <a:ext cx="5650184" cy="3600000"/>
          </a:xfrm>
          <a:prstGeom prst="rect">
            <a:avLst/>
          </a:prstGeom>
          <a:effectLst>
            <a:reflection blurRad="6350" stA="30000" endPos="15000" dir="5400000" sy="-100000" algn="bl" rotWithShape="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1835696" y="3114600"/>
            <a:ext cx="1190964" cy="2952328"/>
          </a:xfrm>
          <a:prstGeom prst="rect">
            <a:avLst/>
          </a:prstGeom>
          <a:solidFill>
            <a:schemeClr val="bg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101C50-DEE4-4104-8BB0-546170469AD9}"/>
              </a:ext>
            </a:extLst>
          </p:cNvPr>
          <p:cNvSpPr/>
          <p:nvPr/>
        </p:nvSpPr>
        <p:spPr>
          <a:xfrm>
            <a:off x="3131840" y="3613183"/>
            <a:ext cx="4032448" cy="2203723"/>
          </a:xfrm>
          <a:prstGeom prst="rect">
            <a:avLst/>
          </a:prstGeom>
          <a:solidFill>
            <a:schemeClr val="bg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3F86492-467F-4978-8F9F-E3762275F5BD}"/>
              </a:ext>
            </a:extLst>
          </p:cNvPr>
          <p:cNvCxnSpPr>
            <a:stCxn id="19" idx="3"/>
            <a:endCxn id="9" idx="0"/>
          </p:cNvCxnSpPr>
          <p:nvPr/>
        </p:nvCxnSpPr>
        <p:spPr>
          <a:xfrm flipH="1">
            <a:off x="2431178" y="1833791"/>
            <a:ext cx="5669214" cy="1280809"/>
          </a:xfrm>
          <a:prstGeom prst="bentConnector4">
            <a:avLst>
              <a:gd name="adj1" fmla="val -6048"/>
              <a:gd name="adj2" fmla="val 51889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DA0A0CC-3891-4E30-9AE1-6A0BF9C1CEA9}"/>
              </a:ext>
            </a:extLst>
          </p:cNvPr>
          <p:cNvCxnSpPr>
            <a:cxnSpLocks/>
            <a:stCxn id="24" idx="3"/>
            <a:endCxn id="17" idx="3"/>
          </p:cNvCxnSpPr>
          <p:nvPr/>
        </p:nvCxnSpPr>
        <p:spPr>
          <a:xfrm flipH="1" flipV="1">
            <a:off x="7164288" y="4715045"/>
            <a:ext cx="1080120" cy="1799266"/>
          </a:xfrm>
          <a:prstGeom prst="bentConnector3">
            <a:avLst>
              <a:gd name="adj1" fmla="val -21164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E48DD1-3BCE-4805-AC80-7D6C692CFDB9}"/>
              </a:ext>
            </a:extLst>
          </p:cNvPr>
          <p:cNvSpPr txBox="1"/>
          <p:nvPr/>
        </p:nvSpPr>
        <p:spPr>
          <a:xfrm>
            <a:off x="5169384" y="1556792"/>
            <a:ext cx="2931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고객에서 받은 주문 정보를 저장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530C17-74A3-47CA-8E4E-9D2E8B1B87A9}"/>
              </a:ext>
            </a:extLst>
          </p:cNvPr>
          <p:cNvSpPr txBox="1"/>
          <p:nvPr/>
        </p:nvSpPr>
        <p:spPr>
          <a:xfrm>
            <a:off x="4169060" y="6237312"/>
            <a:ext cx="4075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테이블과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“Customer”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테이블을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조인해서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을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48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내용 개체 틀 3">
            <a:extLst>
              <a:ext uri="{FF2B5EF4-FFF2-40B4-BE49-F238E27FC236}">
                <a16:creationId xmlns:a16="http://schemas.microsoft.com/office/drawing/2014/main" id="{A727B51D-333C-47A8-8426-92FEDBDAA9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7072046"/>
              </p:ext>
            </p:extLst>
          </p:nvPr>
        </p:nvGraphicFramePr>
        <p:xfrm>
          <a:off x="914400" y="1908576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거래처 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209041"/>
              </p:ext>
            </p:extLst>
          </p:nvPr>
        </p:nvGraphicFramePr>
        <p:xfrm>
          <a:off x="762000" y="1756176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8" y="2623927"/>
            <a:ext cx="5650184" cy="3600000"/>
          </a:xfrm>
          <a:prstGeom prst="rect">
            <a:avLst/>
          </a:prstGeom>
          <a:effectLst>
            <a:reflection blurRad="6350" stA="30000" endPos="20000" dir="5400000" sy="-100000" algn="bl" rotWithShape="0"/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A5BD331-ACE9-45B6-B52A-599B42F2D6D8}"/>
              </a:ext>
            </a:extLst>
          </p:cNvPr>
          <p:cNvSpPr/>
          <p:nvPr/>
        </p:nvSpPr>
        <p:spPr>
          <a:xfrm>
            <a:off x="2771800" y="3260754"/>
            <a:ext cx="216024" cy="144016"/>
          </a:xfrm>
          <a:prstGeom prst="rect">
            <a:avLst/>
          </a:prstGeom>
          <a:noFill/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E6F857-DD60-41AE-868A-B634BC8868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35" y="1756416"/>
            <a:ext cx="3136481" cy="3600000"/>
          </a:xfrm>
          <a:prstGeom prst="rect">
            <a:avLst/>
          </a:prstGeom>
          <a:effectLst/>
        </p:spPr>
      </p:pic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42501268-02EC-4F94-A6B9-EBECF891C9A9}"/>
              </a:ext>
            </a:extLst>
          </p:cNvPr>
          <p:cNvSpPr/>
          <p:nvPr/>
        </p:nvSpPr>
        <p:spPr>
          <a:xfrm rot="19761845">
            <a:off x="3483127" y="2766415"/>
            <a:ext cx="553619" cy="360040"/>
          </a:xfrm>
          <a:prstGeom prst="stripedRightArrow">
            <a:avLst/>
          </a:prstGeom>
          <a:solidFill>
            <a:srgbClr val="EF5258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3D6E13-A7B5-49E4-9F2C-A046732391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64" y="3260754"/>
            <a:ext cx="2406400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52E4C9-3E36-4AA2-BA5E-8BFA3A833F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64" y="4200029"/>
            <a:ext cx="3078400" cy="1152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C50312-BC5C-4AB0-9F9F-357DDF2C0E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9" y="5085312"/>
            <a:ext cx="2406401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  <a:reflection blurRad="6350" stA="50000" endA="300" endPos="5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24783" y="2060848"/>
            <a:ext cx="4149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매장업무메인창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등록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거래처등록창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을 띄움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F62E6-09F2-4B98-A770-52BD5295949C}"/>
              </a:ext>
            </a:extLst>
          </p:cNvPr>
          <p:cNvSpPr/>
          <p:nvPr/>
        </p:nvSpPr>
        <p:spPr>
          <a:xfrm>
            <a:off x="3908840" y="5373288"/>
            <a:ext cx="3903520" cy="648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0072D4-7CF4-46FA-8618-358A18FD1829}"/>
              </a:ext>
            </a:extLst>
          </p:cNvPr>
          <p:cNvSpPr txBox="1"/>
          <p:nvPr/>
        </p:nvSpPr>
        <p:spPr>
          <a:xfrm>
            <a:off x="3908840" y="5392938"/>
            <a:ext cx="3903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거래처등록창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중복확인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거래처명을 중복 확인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09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거래처 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588278"/>
              </p:ext>
            </p:extLst>
          </p:nvPr>
        </p:nvGraphicFramePr>
        <p:xfrm>
          <a:off x="533400" y="1606624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8" y="2626775"/>
            <a:ext cx="5650184" cy="3600000"/>
          </a:xfrm>
          <a:prstGeom prst="rect">
            <a:avLst/>
          </a:prstGeom>
          <a:effectLst>
            <a:reflection blurRad="6350" stA="20000" endPos="20000" dir="5400000" sy="-100000" algn="bl" rotWithShape="0"/>
          </a:effectLst>
        </p:spPr>
      </p:pic>
      <p:graphicFrame>
        <p:nvGraphicFramePr>
          <p:cNvPr id="22" name="내용 개체 틀 3">
            <a:extLst>
              <a:ext uri="{FF2B5EF4-FFF2-40B4-BE49-F238E27FC236}">
                <a16:creationId xmlns:a16="http://schemas.microsoft.com/office/drawing/2014/main" id="{A727B51D-333C-47A8-8426-92FEDBDAA9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5843733"/>
              </p:ext>
            </p:extLst>
          </p:nvPr>
        </p:nvGraphicFramePr>
        <p:xfrm>
          <a:off x="914400" y="1911424"/>
          <a:ext cx="7543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DE6F857-DD60-41AE-868A-B634BC8868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35" y="1759264"/>
            <a:ext cx="3136481" cy="3599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B7FBE-A848-444C-8368-CEE29EDA35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90881"/>
            <a:ext cx="2406401" cy="11520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532934" y="1841945"/>
            <a:ext cx="43663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거래처등록창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조건에 맞게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거래처의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정보를 입력한 뒤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등록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고객의 정보를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“Customer”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저장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9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39552" y="1988840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 개발 목적</a:t>
            </a:r>
            <a:endParaRPr lang="en-US" altLang="ko-KR" sz="20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돋움" pitchFamily="50" charset="-127"/>
              </a:rPr>
              <a:t>상품 재고 관리 및 거래 현황 보고에 최적화된 프로그램을 개발하여</a:t>
            </a:r>
            <a:endParaRPr lang="en-US" altLang="ko-KR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돋움" pitchFamily="50" charset="-127"/>
              </a:rPr>
              <a:t>직원들간의 정보공유를 편리하게 함으로</a:t>
            </a:r>
            <a:r>
              <a:rPr lang="en-US" altLang="ko-KR" b="1" dirty="0">
                <a:solidFill>
                  <a:schemeClr val="tx1"/>
                </a:solidFill>
                <a:latin typeface="돋움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돋움" pitchFamily="50" charset="-127"/>
              </a:rPr>
              <a:t>업무의 효율성을 증대시킴</a:t>
            </a:r>
            <a:r>
              <a:rPr lang="en-US" altLang="ko-KR" b="1" dirty="0">
                <a:solidFill>
                  <a:schemeClr val="tx1"/>
                </a:solidFill>
                <a:latin typeface="돋움" pitchFamily="50" charset="-127"/>
              </a:rPr>
              <a:t>  </a:t>
            </a:r>
            <a:endParaRPr lang="ko-KR" altLang="en-US" b="1" dirty="0">
              <a:solidFill>
                <a:schemeClr val="tx1"/>
              </a:solidFill>
              <a:latin typeface="돋움" pitchFamily="50" charset="-127"/>
            </a:endParaRP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1671290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7741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거래처 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617069"/>
              </p:ext>
            </p:extLst>
          </p:nvPr>
        </p:nvGraphicFramePr>
        <p:xfrm>
          <a:off x="533400" y="1556792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8" y="2576943"/>
            <a:ext cx="5650184" cy="3599999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CB7CA4-25F6-4CD4-A580-2868B2239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97" y="2940224"/>
            <a:ext cx="3645603" cy="2448272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  <a:outerShdw blurRad="50800" dist="50800" dir="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2261D5-51C6-4D67-AEA3-2C67A14693CB}"/>
              </a:ext>
            </a:extLst>
          </p:cNvPr>
          <p:cNvSpPr/>
          <p:nvPr/>
        </p:nvSpPr>
        <p:spPr>
          <a:xfrm>
            <a:off x="1619672" y="3501056"/>
            <a:ext cx="4119872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1676264" y="3536804"/>
            <a:ext cx="41198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거래처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추가된 거래처를 확인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17658" y="2253778"/>
            <a:ext cx="31114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영수증 작성을 위해 거래처를 확인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108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재고조회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481719"/>
              </p:ext>
            </p:extLst>
          </p:nvPr>
        </p:nvGraphicFramePr>
        <p:xfrm>
          <a:off x="533400" y="1556792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8" y="2576943"/>
            <a:ext cx="5650183" cy="3599999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2EF83A-2F0C-4FC0-AF4D-D5351E858310}"/>
              </a:ext>
            </a:extLst>
          </p:cNvPr>
          <p:cNvSpPr/>
          <p:nvPr/>
        </p:nvSpPr>
        <p:spPr>
          <a:xfrm>
            <a:off x="3419872" y="4849587"/>
            <a:ext cx="3456385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3419872" y="4904004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재고조회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재고를 확인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17658" y="2253778"/>
            <a:ext cx="3594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영수증 작성을 위해 원단의 재고를 확인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400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작성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369187"/>
              </p:ext>
            </p:extLst>
          </p:nvPr>
        </p:nvGraphicFramePr>
        <p:xfrm>
          <a:off x="533400" y="1556792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7" y="2580184"/>
            <a:ext cx="5650183" cy="3599998"/>
          </a:xfrm>
          <a:prstGeom prst="rect">
            <a:avLst/>
          </a:prstGeom>
          <a:gradFill>
            <a:gsLst>
              <a:gs pos="10000">
                <a:schemeClr val="bg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effectLst>
            <a:reflection blurRad="6350" stA="50000" endPos="18000" dir="5400000" sy="-100000" algn="bl" rotWithShape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2771800" y="5346922"/>
            <a:ext cx="4564991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1E18E-8699-4006-B8E0-EDAC4C215CA5}"/>
              </a:ext>
            </a:extLst>
          </p:cNvPr>
          <p:cNvSpPr txBox="1"/>
          <p:nvPr/>
        </p:nvSpPr>
        <p:spPr>
          <a:xfrm>
            <a:off x="2771800" y="5410091"/>
            <a:ext cx="48596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“Customer”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있는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고객의 연락처를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11560" y="2257019"/>
            <a:ext cx="31307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검색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거래처를 검색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68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작성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67399"/>
              </p:ext>
            </p:extLst>
          </p:nvPr>
        </p:nvGraphicFramePr>
        <p:xfrm>
          <a:off x="533400" y="1556792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8" y="2580184"/>
            <a:ext cx="5650181" cy="3599998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560" y="2257019"/>
            <a:ext cx="29523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검색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원단을 검색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37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작성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187348"/>
              </p:ext>
            </p:extLst>
          </p:nvPr>
        </p:nvGraphicFramePr>
        <p:xfrm>
          <a:off x="533400" y="1556792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11560" y="2257019"/>
            <a:ext cx="2863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검색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원단을 검색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8" y="2580184"/>
            <a:ext cx="5650181" cy="3599997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4B703D-1997-413D-A5BA-6B4530FB379C}"/>
              </a:ext>
            </a:extLst>
          </p:cNvPr>
          <p:cNvSpPr/>
          <p:nvPr/>
        </p:nvSpPr>
        <p:spPr>
          <a:xfrm>
            <a:off x="2627784" y="5346922"/>
            <a:ext cx="4709007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1E18E-8699-4006-B8E0-EDAC4C215CA5}"/>
              </a:ext>
            </a:extLst>
          </p:cNvPr>
          <p:cNvSpPr txBox="1"/>
          <p:nvPr/>
        </p:nvSpPr>
        <p:spPr>
          <a:xfrm>
            <a:off x="2671305" y="5401339"/>
            <a:ext cx="47810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있는 상품의 단가와 컬러를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088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79391"/>
              </p:ext>
            </p:extLst>
          </p:nvPr>
        </p:nvGraphicFramePr>
        <p:xfrm>
          <a:off x="533400" y="476672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작성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21967" y="2041466"/>
            <a:ext cx="6328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원단을 검색해서 단가와 컬러가 화면에 출력되면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계산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버튼이 활성화 되는데 원단의 수량을 입력하지 않았을 시에는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8" y="2595464"/>
            <a:ext cx="5650181" cy="3599997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0FC660-61CD-4667-BAFE-75594AF6A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19867"/>
            <a:ext cx="2406401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B703D-1997-413D-A5BA-6B4530FB379C}"/>
              </a:ext>
            </a:extLst>
          </p:cNvPr>
          <p:cNvSpPr/>
          <p:nvPr/>
        </p:nvSpPr>
        <p:spPr>
          <a:xfrm>
            <a:off x="3563888" y="5229248"/>
            <a:ext cx="2898158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1E18E-8699-4006-B8E0-EDAC4C215CA5}"/>
              </a:ext>
            </a:extLst>
          </p:cNvPr>
          <p:cNvSpPr txBox="1"/>
          <p:nvPr/>
        </p:nvSpPr>
        <p:spPr>
          <a:xfrm>
            <a:off x="3563888" y="5301208"/>
            <a:ext cx="2898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수량을 입력하라는 </a:t>
            </a:r>
            <a:r>
              <a:rPr lang="ko-KR" altLang="en-US" sz="1500" dirty="0" err="1">
                <a:latin typeface="돋움" pitchFamily="50" charset="-127"/>
                <a:ea typeface="돋움" pitchFamily="50" charset="-127"/>
              </a:rPr>
              <a:t>알림창이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25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작성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560872"/>
              </p:ext>
            </p:extLst>
          </p:nvPr>
        </p:nvGraphicFramePr>
        <p:xfrm>
          <a:off x="827584" y="3550942"/>
          <a:ext cx="6346825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37315"/>
            <a:ext cx="5650181" cy="3599997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188" y="2282049"/>
            <a:ext cx="3312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계산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결제금액을 계산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508A2D-865F-496D-BA7D-549B3AD1D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337312"/>
            <a:ext cx="5714999" cy="900000"/>
          </a:xfrm>
          <a:prstGeom prst="rect">
            <a:avLst/>
          </a:prstGeom>
          <a:effectLst>
            <a:glow rad="101600">
              <a:srgbClr val="0070C0">
                <a:alpha val="40000"/>
              </a:srgbClr>
            </a:glow>
            <a:reflection blurRad="6350" stA="52000" endA="300" endPos="38000" dir="5400000" sy="-100000" algn="bl" rotWithShape="0"/>
          </a:effectLst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09BBC69-8170-423E-B30E-170020DD40EF}"/>
              </a:ext>
            </a:extLst>
          </p:cNvPr>
          <p:cNvSpPr/>
          <p:nvPr/>
        </p:nvSpPr>
        <p:spPr>
          <a:xfrm>
            <a:off x="710390" y="4578152"/>
            <a:ext cx="1996835" cy="589002"/>
          </a:xfrm>
          <a:prstGeom prst="wedgeRoundRectCallou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결제금액</a:t>
            </a:r>
            <a:r>
              <a:rPr lang="en-US" altLang="ko-KR" sz="1500" b="1" dirty="0">
                <a:latin typeface="돋움" pitchFamily="50" charset="-127"/>
                <a:ea typeface="돋움" pitchFamily="50" charset="-127"/>
              </a:rPr>
              <a:t>(price)</a:t>
            </a:r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를 계산하는 계산식</a:t>
            </a:r>
          </a:p>
        </p:txBody>
      </p:sp>
    </p:spTree>
    <p:extLst>
      <p:ext uri="{BB962C8B-B14F-4D97-AF65-F5344CB8AC3E}">
        <p14:creationId xmlns:p14="http://schemas.microsoft.com/office/powerpoint/2010/main" val="471603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작성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578334"/>
              </p:ext>
            </p:extLst>
          </p:nvPr>
        </p:nvGraphicFramePr>
        <p:xfrm>
          <a:off x="533400" y="1613923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9" y="2637315"/>
            <a:ext cx="5650179" cy="3599997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F3D0E-4BF5-447D-938C-E8AD524D990E}"/>
              </a:ext>
            </a:extLst>
          </p:cNvPr>
          <p:cNvSpPr txBox="1"/>
          <p:nvPr/>
        </p:nvSpPr>
        <p:spPr>
          <a:xfrm>
            <a:off x="611560" y="2314150"/>
            <a:ext cx="511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결제금액이 계산되어</a:t>
            </a:r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txtPrice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텍스트필드에 띄워 짐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30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작성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081839"/>
              </p:ext>
            </p:extLst>
          </p:nvPr>
        </p:nvGraphicFramePr>
        <p:xfrm>
          <a:off x="533400" y="1613924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9" y="2637316"/>
            <a:ext cx="5650179" cy="3599996"/>
          </a:xfrm>
          <a:prstGeom prst="rect">
            <a:avLst/>
          </a:prstGeom>
          <a:solidFill>
            <a:srgbClr val="F9F9F9"/>
          </a:solidFill>
          <a:effectLst>
            <a:reflection blurRad="6350" stA="52000" endA="3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560" y="2314151"/>
            <a:ext cx="3713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확인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거래정보를 등록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07F441-4834-4AA6-B175-9EEB53D29E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497452"/>
            <a:ext cx="2406401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3F53D2-1A2E-4E66-B3D7-38C114D0EA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64" y="3439016"/>
            <a:ext cx="2406401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AEE3BD-0FC9-45D8-8C2C-D24F1C126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64" y="4395306"/>
            <a:ext cx="2707200" cy="1152000"/>
          </a:xfrm>
          <a:prstGeom prst="rect">
            <a:avLst/>
          </a:prstGeom>
          <a:effectLst>
            <a:glow rad="101600">
              <a:schemeClr val="bg1">
                <a:alpha val="41000"/>
              </a:schemeClr>
            </a:glo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3935756" y="4916888"/>
            <a:ext cx="3804596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54000-1875-44FB-A287-ADF40786AE5C}"/>
              </a:ext>
            </a:extLst>
          </p:cNvPr>
          <p:cNvSpPr txBox="1"/>
          <p:nvPr/>
        </p:nvSpPr>
        <p:spPr>
          <a:xfrm>
            <a:off x="3935756" y="4971305"/>
            <a:ext cx="40324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거래정보가 저장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888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작성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0318275"/>
              </p:ext>
            </p:extLst>
          </p:nvPr>
        </p:nvGraphicFramePr>
        <p:xfrm>
          <a:off x="533400" y="1613924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9" y="2637316"/>
            <a:ext cx="5650178" cy="3599996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561" y="2314151"/>
            <a:ext cx="4680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업데이트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</a:t>
            </a:r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을 갱신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3779912" y="5085184"/>
            <a:ext cx="4680520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0253A-4973-48C4-B113-20AEECF03CA6}"/>
              </a:ext>
            </a:extLst>
          </p:cNvPr>
          <p:cNvSpPr txBox="1"/>
          <p:nvPr/>
        </p:nvSpPr>
        <p:spPr>
          <a:xfrm>
            <a:off x="3779912" y="5139601"/>
            <a:ext cx="489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업데이트된 정보를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06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39552" y="1990328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 요구사항</a:t>
            </a:r>
            <a:endParaRPr lang="en-US" altLang="ko-KR" sz="20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1. </a:t>
            </a:r>
            <a:r>
              <a:rPr lang="ko-KR" altLang="en-US" sz="1600" b="1" dirty="0">
                <a:solidFill>
                  <a:schemeClr val="bg2"/>
                </a:solidFill>
                <a:latin typeface="돋움" pitchFamily="50" charset="-127"/>
              </a:rPr>
              <a:t>매장에서 거래처에게 받은 주문 내용을 거래내역으로 저장하여  </a:t>
            </a:r>
            <a:endParaRPr lang="en-US" altLang="ko-KR" sz="16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ko-KR" altLang="en-US" sz="1600" b="1" dirty="0">
                <a:solidFill>
                  <a:schemeClr val="bg2"/>
                </a:solidFill>
                <a:latin typeface="돋움" pitchFamily="50" charset="-127"/>
              </a:rPr>
              <a:t>다른 부서의 직원들과 공유할 수 있어야 한다</a:t>
            </a:r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. 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1)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직원등록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과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로그인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기능을 추가하고</a:t>
            </a:r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부서를 나누는 기능을 추가해 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직원등록</a:t>
            </a:r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로그인과 업무를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 부서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에 따라 분리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2)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주문을 받기 위해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거래처등록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과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상품등록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기능 추가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3)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주문에 필요한</a:t>
            </a:r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등록된 거래처와 상품을 볼 수 있도록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거래처와 상품의 목록열람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 기능 추가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63663146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152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수정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454088"/>
              </p:ext>
            </p:extLst>
          </p:nvPr>
        </p:nvGraphicFramePr>
        <p:xfrm>
          <a:off x="533400" y="1613925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9" y="2637317"/>
            <a:ext cx="5650178" cy="3599995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09462" y="2314152"/>
            <a:ext cx="50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해당거래를 클릭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500" dirty="0" err="1">
                <a:latin typeface="돋움" pitchFamily="50" charset="-127"/>
                <a:ea typeface="돋움" pitchFamily="50" charset="-127"/>
              </a:rPr>
              <a:t>MouseEvent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3995936" y="5373216"/>
            <a:ext cx="4661783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0253A-4973-48C4-B113-20AEECF03CA6}"/>
              </a:ext>
            </a:extLst>
          </p:cNvPr>
          <p:cNvSpPr txBox="1"/>
          <p:nvPr/>
        </p:nvSpPr>
        <p:spPr>
          <a:xfrm>
            <a:off x="3923928" y="5410091"/>
            <a:ext cx="47181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업데이트된 정보를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003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수정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756154"/>
              </p:ext>
            </p:extLst>
          </p:nvPr>
        </p:nvGraphicFramePr>
        <p:xfrm>
          <a:off x="533400" y="1613925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10" y="2637317"/>
            <a:ext cx="5650176" cy="3599995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560" y="2314152"/>
            <a:ext cx="3675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영수증창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변경할 정보를 입력한 뒤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074" name="Picture 2" descr="C:\Users\890\Desktop\1차프로젝트\20180823_143533_6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37" y="2783912"/>
            <a:ext cx="1441550" cy="3165368"/>
          </a:xfrm>
          <a:prstGeom prst="rect">
            <a:avLst/>
          </a:prstGeom>
          <a:noFill/>
          <a:effectLst>
            <a:glow rad="101600">
              <a:srgbClr val="629DD1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4417565" y="5301208"/>
            <a:ext cx="3466803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0253A-4973-48C4-B113-20AEECF03CA6}"/>
              </a:ext>
            </a:extLst>
          </p:cNvPr>
          <p:cNvSpPr txBox="1"/>
          <p:nvPr/>
        </p:nvSpPr>
        <p:spPr>
          <a:xfrm>
            <a:off x="4417566" y="5373216"/>
            <a:ext cx="38185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수정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영수증내용을 수정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5BD331-ACE9-45B6-B52A-599B42F2D6D8}"/>
              </a:ext>
            </a:extLst>
          </p:cNvPr>
          <p:cNvSpPr/>
          <p:nvPr/>
        </p:nvSpPr>
        <p:spPr>
          <a:xfrm>
            <a:off x="4533898" y="5661200"/>
            <a:ext cx="326134" cy="144016"/>
          </a:xfrm>
          <a:prstGeom prst="rect">
            <a:avLst/>
          </a:prstGeom>
          <a:noFill/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796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영수증 수정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990694"/>
              </p:ext>
            </p:extLst>
          </p:nvPr>
        </p:nvGraphicFramePr>
        <p:xfrm>
          <a:off x="533400" y="161392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10" y="2637318"/>
            <a:ext cx="5650176" cy="3599994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560" y="2314153"/>
            <a:ext cx="5650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업데이트버튼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을 누르면</a:t>
            </a:r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의 정보가 갱신됨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510521-6969-4294-A279-44190B584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82" y="3391827"/>
            <a:ext cx="2406401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15B08F-9237-416B-B838-61F7F3BBBD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90" y="4343894"/>
            <a:ext cx="2707200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700DAA-5093-4CB0-916F-2FE3A2C84E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56" y="2779718"/>
            <a:ext cx="1486788" cy="3265461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16" name="화살표: 줄무늬가 있는 오른쪽 15">
            <a:extLst>
              <a:ext uri="{FF2B5EF4-FFF2-40B4-BE49-F238E27FC236}">
                <a16:creationId xmlns:a16="http://schemas.microsoft.com/office/drawing/2014/main" id="{D866E3CF-4A4F-405E-8019-E6156B097575}"/>
              </a:ext>
            </a:extLst>
          </p:cNvPr>
          <p:cNvSpPr/>
          <p:nvPr/>
        </p:nvSpPr>
        <p:spPr>
          <a:xfrm>
            <a:off x="5712085" y="3391827"/>
            <a:ext cx="320226" cy="177364"/>
          </a:xfrm>
          <a:prstGeom prst="stripedRightArrow">
            <a:avLst/>
          </a:prstGeom>
          <a:solidFill>
            <a:srgbClr val="EF5258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3745590" y="4897545"/>
            <a:ext cx="2338578" cy="864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BC7794-3F38-4CB4-AE58-B546716CE5C5}"/>
              </a:ext>
            </a:extLst>
          </p:cNvPr>
          <p:cNvSpPr txBox="1"/>
          <p:nvPr/>
        </p:nvSpPr>
        <p:spPr>
          <a:xfrm>
            <a:off x="3736026" y="4946012"/>
            <a:ext cx="25641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해당 거래를 클릭하면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수정된 영수증이 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58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 검색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060808"/>
              </p:ext>
            </p:extLst>
          </p:nvPr>
        </p:nvGraphicFramePr>
        <p:xfrm>
          <a:off x="533400" y="161392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10" y="2637318"/>
            <a:ext cx="5650175" cy="3599994"/>
          </a:xfrm>
          <a:prstGeom prst="rect">
            <a:avLst/>
          </a:prstGeom>
          <a:solidFill>
            <a:srgbClr val="F9F9F9"/>
          </a:solidFill>
          <a:effectLst>
            <a:reflection blurRad="6350" stA="52000" endA="3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560" y="2314153"/>
            <a:ext cx="5650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검색영역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검색할 정보를 입력하고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검색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214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 검색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411893"/>
              </p:ext>
            </p:extLst>
          </p:nvPr>
        </p:nvGraphicFramePr>
        <p:xfrm>
          <a:off x="533400" y="1613927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10" y="2637319"/>
            <a:ext cx="5650175" cy="3599993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560" y="2314154"/>
            <a:ext cx="3871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검색결과가 검색됨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42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 삭제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8096252"/>
              </p:ext>
            </p:extLst>
          </p:nvPr>
        </p:nvGraphicFramePr>
        <p:xfrm>
          <a:off x="533400" y="1613925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10" y="2637317"/>
            <a:ext cx="5650176" cy="3599995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560" y="2314152"/>
            <a:ext cx="45041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삭제할 거래를 클릭한 뒤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D72DD-C2E5-49B9-8511-C2B718AB18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3" y="2758530"/>
            <a:ext cx="1496616" cy="330071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6AB2FB-58D9-41A1-B7F8-A7281501EB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6" y="3568921"/>
            <a:ext cx="2406401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30E71C26-9CAB-40EA-8F4B-DFDE1AAAA4B5}"/>
              </a:ext>
            </a:extLst>
          </p:cNvPr>
          <p:cNvSpPr/>
          <p:nvPr/>
        </p:nvSpPr>
        <p:spPr>
          <a:xfrm rot="9559121">
            <a:off x="3605287" y="3466924"/>
            <a:ext cx="916440" cy="203994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4417566" y="5373216"/>
            <a:ext cx="3098442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0253A-4973-48C4-B113-20AEECF03CA6}"/>
              </a:ext>
            </a:extLst>
          </p:cNvPr>
          <p:cNvSpPr txBox="1"/>
          <p:nvPr/>
        </p:nvSpPr>
        <p:spPr>
          <a:xfrm>
            <a:off x="4417565" y="5408885"/>
            <a:ext cx="30984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삭제</a:t>
            </a:r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영수증을 삭제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450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매장업무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재고목록 저장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512964"/>
              </p:ext>
            </p:extLst>
          </p:nvPr>
        </p:nvGraphicFramePr>
        <p:xfrm>
          <a:off x="533400" y="1701453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11" y="2724845"/>
            <a:ext cx="5650173" cy="3599993"/>
          </a:xfrm>
          <a:prstGeom prst="rect">
            <a:avLst/>
          </a:prstGeom>
          <a:solidFill>
            <a:srgbClr val="F9F9F9"/>
          </a:solidFill>
          <a:effectLst>
            <a:reflection blurRad="6350" stA="50000" endPos="18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D7E53-D58D-411C-8E5B-6631C1E429F2}"/>
              </a:ext>
            </a:extLst>
          </p:cNvPr>
          <p:cNvSpPr txBox="1"/>
          <p:nvPr/>
        </p:nvSpPr>
        <p:spPr>
          <a:xfrm>
            <a:off x="611560" y="1924090"/>
            <a:ext cx="31637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파일저장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있는 재고내역을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컴퓨터에 엑셀파일로 저장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2E02D-9FC2-4046-9D19-15AAE6227E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85" y="5229328"/>
            <a:ext cx="2392615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  <a:reflection blurRad="6350" stA="50000" endPos="3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067A5D-4BED-4C56-9E37-7ACF8F7F3F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74" y="3572638"/>
            <a:ext cx="2392615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C6BB4F-3DA8-4238-B949-2B142CA52F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58531"/>
            <a:ext cx="2406400" cy="1151999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12" name="화살표: 줄무늬가 있는 오른쪽 11">
            <a:extLst>
              <a:ext uri="{FF2B5EF4-FFF2-40B4-BE49-F238E27FC236}">
                <a16:creationId xmlns:a16="http://schemas.microsoft.com/office/drawing/2014/main" id="{661170B4-7777-49BB-9CF1-AC2D11B3B62C}"/>
              </a:ext>
            </a:extLst>
          </p:cNvPr>
          <p:cNvSpPr/>
          <p:nvPr/>
        </p:nvSpPr>
        <p:spPr>
          <a:xfrm>
            <a:off x="4427985" y="5965204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3" name="화살표: 줄무늬가 있는 오른쪽 12">
            <a:extLst>
              <a:ext uri="{FF2B5EF4-FFF2-40B4-BE49-F238E27FC236}">
                <a16:creationId xmlns:a16="http://schemas.microsoft.com/office/drawing/2014/main" id="{50B602A0-E60C-484A-B963-65401AAF570D}"/>
              </a:ext>
            </a:extLst>
          </p:cNvPr>
          <p:cNvSpPr/>
          <p:nvPr/>
        </p:nvSpPr>
        <p:spPr>
          <a:xfrm rot="18776611">
            <a:off x="6036972" y="4877904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13202761">
            <a:off x="6422899" y="3165939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4BDF60-EC2F-47B4-BE6E-D9DD2C2A8D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58" y="3872449"/>
            <a:ext cx="720000" cy="720000"/>
          </a:xfrm>
          <a:prstGeom prst="rect">
            <a:avLst/>
          </a:prstGeom>
        </p:spPr>
      </p:pic>
      <p:sp>
        <p:nvSpPr>
          <p:cNvPr id="18" name="화살표: 줄무늬가 있는 오른쪽 17">
            <a:extLst>
              <a:ext uri="{FF2B5EF4-FFF2-40B4-BE49-F238E27FC236}">
                <a16:creationId xmlns:a16="http://schemas.microsoft.com/office/drawing/2014/main" id="{34867F3C-80B0-4942-B2C4-B778BE623403}"/>
              </a:ext>
            </a:extLst>
          </p:cNvPr>
          <p:cNvSpPr/>
          <p:nvPr/>
        </p:nvSpPr>
        <p:spPr>
          <a:xfrm rot="5400000">
            <a:off x="4135237" y="3408251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FF0A530-2EDD-46C2-9D92-38BCA1E2A2D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5" y="4524838"/>
            <a:ext cx="2557895" cy="1800000"/>
          </a:xfrm>
          <a:prstGeom prst="rect">
            <a:avLst/>
          </a:prstGeom>
          <a:effectLst>
            <a:glow rad="101600">
              <a:srgbClr val="000000">
                <a:alpha val="40000"/>
              </a:srgbClr>
            </a:glow>
            <a:reflection blurRad="6350" stA="50000" endPos="30000" dir="5400000" sy="-100000" algn="bl" rotWithShape="0"/>
          </a:effectLst>
        </p:spPr>
      </p:pic>
      <p:sp>
        <p:nvSpPr>
          <p:cNvPr id="21" name="화살표: 줄무늬가 있는 오른쪽 20">
            <a:extLst>
              <a:ext uri="{FF2B5EF4-FFF2-40B4-BE49-F238E27FC236}">
                <a16:creationId xmlns:a16="http://schemas.microsoft.com/office/drawing/2014/main" id="{7D7CD789-8042-42F7-B148-922FFEDF1A96}"/>
              </a:ext>
            </a:extLst>
          </p:cNvPr>
          <p:cNvSpPr/>
          <p:nvPr/>
        </p:nvSpPr>
        <p:spPr>
          <a:xfrm rot="8714381">
            <a:off x="3483198" y="4673269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909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16870"/>
              </p:ext>
            </p:extLst>
          </p:nvPr>
        </p:nvGraphicFramePr>
        <p:xfrm>
          <a:off x="533400" y="1700808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83568" y="1788592"/>
            <a:ext cx="3695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stockTable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해당 재고를 클릭하면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정보를 </a:t>
            </a:r>
            <a:r>
              <a:rPr lang="ko-KR" altLang="en-US" sz="1500" dirty="0" err="1">
                <a:latin typeface="돋움" pitchFamily="50" charset="-127"/>
                <a:ea typeface="돋움" pitchFamily="50" charset="-127"/>
              </a:rPr>
              <a:t>불러움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7" y="2720959"/>
            <a:ext cx="5251485" cy="3600000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2051720" y="3084240"/>
            <a:ext cx="1286788" cy="1296144"/>
          </a:xfrm>
          <a:prstGeom prst="rect">
            <a:avLst/>
          </a:prstGeom>
          <a:solidFill>
            <a:schemeClr val="bg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48DD1-3BCE-4805-AC80-7D6C692CFDB9}"/>
              </a:ext>
            </a:extLst>
          </p:cNvPr>
          <p:cNvSpPr txBox="1"/>
          <p:nvPr/>
        </p:nvSpPr>
        <p:spPr>
          <a:xfrm>
            <a:off x="4015667" y="2167387"/>
            <a:ext cx="3143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가져온 정보를 불러옴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stockTable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3F86492-467F-4978-8F9F-E3762275F5BD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>
            <a:off x="1548186" y="2822877"/>
            <a:ext cx="1412969" cy="405900"/>
          </a:xfrm>
          <a:prstGeom prst="bentConnector4">
            <a:avLst>
              <a:gd name="adj1" fmla="val 14258"/>
              <a:gd name="adj2" fmla="val 318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7530C17-74A3-47CA-8E4E-9D2E8B1B87A9}"/>
              </a:ext>
            </a:extLst>
          </p:cNvPr>
          <p:cNvSpPr txBox="1"/>
          <p:nvPr/>
        </p:nvSpPr>
        <p:spPr>
          <a:xfrm>
            <a:off x="3131841" y="6301026"/>
            <a:ext cx="4536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테이블과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“Customer”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테이블을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조인해서 정보를 불러옴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DA0A0CC-3891-4E30-9AE1-6A0BF9C1CEA9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6959400" y="5577159"/>
            <a:ext cx="708944" cy="1000866"/>
          </a:xfrm>
          <a:prstGeom prst="bentConnector4">
            <a:avLst>
              <a:gd name="adj1" fmla="val -32245"/>
              <a:gd name="adj2" fmla="val 10000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5FB9E6D-7DB4-40A7-A8D9-0D74B307AC16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959398" y="2444386"/>
            <a:ext cx="200244" cy="1512520"/>
          </a:xfrm>
          <a:prstGeom prst="bentConnector4">
            <a:avLst>
              <a:gd name="adj1" fmla="val -332969"/>
              <a:gd name="adj2" fmla="val 100091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AC8EB2A-D2BA-4E2A-BF4D-3D51611CA193}"/>
              </a:ext>
            </a:extLst>
          </p:cNvPr>
          <p:cNvSpPr txBox="1"/>
          <p:nvPr/>
        </p:nvSpPr>
        <p:spPr>
          <a:xfrm>
            <a:off x="7164288" y="4421560"/>
            <a:ext cx="20928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“Transaction”</a:t>
            </a: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가져온 정보를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2051720" y="4571860"/>
            <a:ext cx="1286788" cy="1361868"/>
          </a:xfrm>
          <a:prstGeom prst="rect">
            <a:avLst/>
          </a:prstGeom>
          <a:solidFill>
            <a:schemeClr val="bg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3402872" y="3413448"/>
            <a:ext cx="3556525" cy="1107511"/>
          </a:xfrm>
          <a:prstGeom prst="rect">
            <a:avLst/>
          </a:prstGeom>
          <a:solidFill>
            <a:schemeClr val="bg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3419872" y="5092372"/>
            <a:ext cx="3556525" cy="985219"/>
          </a:xfrm>
          <a:prstGeom prst="rect">
            <a:avLst/>
          </a:prstGeom>
          <a:solidFill>
            <a:schemeClr val="bg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cxnSp>
        <p:nvCxnSpPr>
          <p:cNvPr id="29" name="연결선: 꺾임 33">
            <a:extLst>
              <a:ext uri="{FF2B5EF4-FFF2-40B4-BE49-F238E27FC236}">
                <a16:creationId xmlns:a16="http://schemas.microsoft.com/office/drawing/2014/main" id="{75FB9E6D-7DB4-40A7-A8D9-0D74B307AC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38508" y="4830086"/>
            <a:ext cx="3756212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1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 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515184"/>
              </p:ext>
            </p:extLst>
          </p:nvPr>
        </p:nvGraphicFramePr>
        <p:xfrm>
          <a:off x="533400" y="1700808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83568" y="2166961"/>
            <a:ext cx="216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상품등록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상품등록창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을 띄움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7" y="2720959"/>
            <a:ext cx="5251484" cy="3600000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AC8EB2A-D2BA-4E2A-BF4D-3D51611CA193}"/>
              </a:ext>
            </a:extLst>
          </p:cNvPr>
          <p:cNvSpPr txBox="1"/>
          <p:nvPr/>
        </p:nvSpPr>
        <p:spPr>
          <a:xfrm>
            <a:off x="5236742" y="1923515"/>
            <a:ext cx="30463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품명과 컬러를 입력하고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중복확인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원단명과 컬러가 중복되는지 확인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8D476-423F-4D66-8E2B-098A44D709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5176022"/>
            <a:ext cx="2406401" cy="115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5580112" y="5301208"/>
            <a:ext cx="2808312" cy="864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530C17-74A3-47CA-8E4E-9D2E8B1B87A9}"/>
              </a:ext>
            </a:extLst>
          </p:cNvPr>
          <p:cNvSpPr txBox="1"/>
          <p:nvPr/>
        </p:nvSpPr>
        <p:spPr>
          <a:xfrm>
            <a:off x="5571672" y="5334379"/>
            <a:ext cx="29262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원단명과 컬러가 모두 중복되는 결과가 있는지 확인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19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12775" y="548680"/>
            <a:ext cx="6554788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 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649512"/>
              </p:ext>
            </p:extLst>
          </p:nvPr>
        </p:nvGraphicFramePr>
        <p:xfrm>
          <a:off x="533400" y="1700808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11560" y="1936130"/>
            <a:ext cx="39540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상품등록창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상품의 정보를 입력하고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입고에 입고된 수량을 입력한 후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재고를 입력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자동입력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7" y="2720960"/>
            <a:ext cx="5251484" cy="3599998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120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39552" y="1990328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 요구사항</a:t>
            </a:r>
            <a:endParaRPr lang="en-US" altLang="ko-KR" sz="20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2. </a:t>
            </a:r>
            <a:r>
              <a:rPr lang="ko-KR" altLang="en-US" sz="1600" b="1" dirty="0">
                <a:solidFill>
                  <a:schemeClr val="bg2"/>
                </a:solidFill>
                <a:latin typeface="돋움" pitchFamily="50" charset="-127"/>
              </a:rPr>
              <a:t>등록한 상품들의 재고를 관리하여 매장에서 상품의 주문을 받을 때 </a:t>
            </a:r>
            <a:endParaRPr lang="en-US" altLang="ko-KR" sz="16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ko-KR" altLang="en-US" sz="1600" b="1" dirty="0">
                <a:solidFill>
                  <a:schemeClr val="bg2"/>
                </a:solidFill>
                <a:latin typeface="돋움" pitchFamily="50" charset="-127"/>
              </a:rPr>
              <a:t>재고의 현황을 매장에서 파악할 수 있어야 한다</a:t>
            </a:r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1)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등록한 상품의 수량을 정확히 파악하기 위해 원단의 이름과 컬러에 따라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재고의 중복된 등록을 막음</a:t>
            </a:r>
            <a:endParaRPr lang="en-US" altLang="ko-KR" sz="1400" b="1" dirty="0">
              <a:solidFill>
                <a:schemeClr val="bg1"/>
              </a:solidFill>
              <a:latin typeface="돋움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2)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등록된 재고의 입출고를 관리하기 위해 창고업무에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재고갱신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 기능 추가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3)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매장에서 상품을 주문 받아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영수증이 작성될 때 마다 재고가 출고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되는 기능 추가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endParaRPr lang="en-US" altLang="ko-KR" sz="1400" b="1" dirty="0">
              <a:solidFill>
                <a:schemeClr val="bg2"/>
              </a:solidFill>
              <a:latin typeface="돋움" pitchFamily="50" charset="-127"/>
            </a:endParaRP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82331997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9079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8"/>
          <p:cNvSpPr>
            <a:spLocks noGrp="1"/>
          </p:cNvSpPr>
          <p:nvPr>
            <p:ph type="title"/>
          </p:nvPr>
        </p:nvSpPr>
        <p:spPr>
          <a:xfrm>
            <a:off x="612775" y="548680"/>
            <a:ext cx="6554788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 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954626"/>
              </p:ext>
            </p:extLst>
          </p:nvPr>
        </p:nvGraphicFramePr>
        <p:xfrm>
          <a:off x="533400" y="1700808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C4CE636-E5DD-4645-9DB3-81CB76AB03F2}"/>
              </a:ext>
            </a:extLst>
          </p:cNvPr>
          <p:cNvSpPr txBox="1"/>
          <p:nvPr/>
        </p:nvSpPr>
        <p:spPr>
          <a:xfrm>
            <a:off x="611560" y="1936130"/>
            <a:ext cx="39540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상품등록창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상품의 정보를 입력하고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입고에 입고된 수량을 입력한 후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재고를 입력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자동입력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8" y="2720960"/>
            <a:ext cx="5251481" cy="3599998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5DA234-79E7-4A55-8015-6174639629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4" y="5168958"/>
            <a:ext cx="2406401" cy="115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141EE7-31BB-488F-A056-44F811899B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891773"/>
            <a:ext cx="3116800" cy="1152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5148064" y="4520758"/>
            <a:ext cx="3384376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F5D1C-FF8B-4602-AAFF-7C1D39A44ACF}"/>
              </a:ext>
            </a:extLst>
          </p:cNvPr>
          <p:cNvSpPr txBox="1"/>
          <p:nvPr/>
        </p:nvSpPr>
        <p:spPr>
          <a:xfrm>
            <a:off x="5148064" y="4543894"/>
            <a:ext cx="35283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원단이 최초로 등록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159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8"/>
          <p:cNvSpPr>
            <a:spLocks noGrp="1"/>
          </p:cNvSpPr>
          <p:nvPr>
            <p:ph type="title"/>
          </p:nvPr>
        </p:nvSpPr>
        <p:spPr>
          <a:xfrm>
            <a:off x="612775" y="548680"/>
            <a:ext cx="6554788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 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830428"/>
              </p:ext>
            </p:extLst>
          </p:nvPr>
        </p:nvGraphicFramePr>
        <p:xfrm>
          <a:off x="533400" y="1700808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8" y="2720961"/>
            <a:ext cx="5251481" cy="3599996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48304" y="2397796"/>
            <a:ext cx="3491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stockTable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등록한 원단이 추가됨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838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 등록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컬러 추가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801373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9" y="2732046"/>
            <a:ext cx="5251479" cy="3599996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5184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상품등록창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등록한 원단명에 다른 컬러를 선택하고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중복확인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소재와 단가가 자동으로 입력됨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5148064" y="4543480"/>
            <a:ext cx="3672408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C9433-BAD2-482B-B7F2-E53D8AB2E7C3}"/>
              </a:ext>
            </a:extLst>
          </p:cNvPr>
          <p:cNvSpPr txBox="1"/>
          <p:nvPr/>
        </p:nvSpPr>
        <p:spPr>
          <a:xfrm>
            <a:off x="5115224" y="4568717"/>
            <a:ext cx="3921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소재와 단가를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701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 등록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20437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9" y="2732046"/>
            <a:ext cx="5251479" cy="3599995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5184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검색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최초로 등록하고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컬러를 추가한 상품이 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stockTable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추가됨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5148064" y="4543480"/>
            <a:ext cx="3672408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C9433-BAD2-482B-B7F2-E53D8AB2E7C3}"/>
              </a:ext>
            </a:extLst>
          </p:cNvPr>
          <p:cNvSpPr txBox="1"/>
          <p:nvPr/>
        </p:nvSpPr>
        <p:spPr>
          <a:xfrm>
            <a:off x="5115224" y="4568717"/>
            <a:ext cx="3921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등록한 상품을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472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 정보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397194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9" y="2732046"/>
            <a:ext cx="5251478" cy="3599995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5184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상품정보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등록한 상품의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소재와 단가 조회가능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5148064" y="4543480"/>
            <a:ext cx="3672408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C9433-BAD2-482B-B7F2-E53D8AB2E7C3}"/>
              </a:ext>
            </a:extLst>
          </p:cNvPr>
          <p:cNvSpPr txBox="1"/>
          <p:nvPr/>
        </p:nvSpPr>
        <p:spPr>
          <a:xfrm>
            <a:off x="5115224" y="4568717"/>
            <a:ext cx="3921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등록한 상품을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746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재고 등록 및 수정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842797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9" y="2732046"/>
            <a:ext cx="5251478" cy="3599994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5184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stockTable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해당 재고를 클릭하면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재고의 정보를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343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재고 등록 및 수정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924949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0" y="2732046"/>
            <a:ext cx="5251476" cy="3599994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5184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등록 및 수정할 재고를 입력하고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갱신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입력한 재고의 정보를 저장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6" name="Picture 2" descr="C:\Users\890\Desktop\1차프로젝트\20180825_19460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12040"/>
            <a:ext cx="4293000" cy="1620000"/>
          </a:xfrm>
          <a:prstGeom prst="rect">
            <a:avLst/>
          </a:prstGeom>
          <a:noFill/>
          <a:effectLst>
            <a:reflection blurRad="6350" stA="50000" endPos="3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890\Desktop\1차프로젝트\20180823_143533_9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43667"/>
            <a:ext cx="2406400" cy="1152000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모서리가 둥근 사각형 9">
            <a:extLst>
              <a:ext uri="{FF2B5EF4-FFF2-40B4-BE49-F238E27FC236}">
                <a16:creationId xmlns:a16="http://schemas.microsoft.com/office/drawing/2014/main" id="{D09BBC69-8170-423E-B30E-170020DD40EF}"/>
              </a:ext>
            </a:extLst>
          </p:cNvPr>
          <p:cNvSpPr/>
          <p:nvPr/>
        </p:nvSpPr>
        <p:spPr>
          <a:xfrm>
            <a:off x="755576" y="3941184"/>
            <a:ext cx="1996835" cy="589002"/>
          </a:xfrm>
          <a:prstGeom prst="wedgeRoundRectCallou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재고갱신</a:t>
            </a:r>
            <a:r>
              <a:rPr lang="en-US" altLang="ko-KR" sz="1500" b="1" dirty="0">
                <a:latin typeface="돋움" pitchFamily="50" charset="-127"/>
                <a:ea typeface="돋움" pitchFamily="50" charset="-127"/>
              </a:rPr>
              <a:t>(stock)</a:t>
            </a:r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을</a:t>
            </a:r>
            <a:endParaRPr lang="en-US" altLang="ko-KR" sz="1500" b="1" dirty="0"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계산하는 계산식</a:t>
            </a:r>
          </a:p>
        </p:txBody>
      </p:sp>
    </p:spTree>
    <p:extLst>
      <p:ext uri="{BB962C8B-B14F-4D97-AF65-F5344CB8AC3E}">
        <p14:creationId xmlns:p14="http://schemas.microsoft.com/office/powerpoint/2010/main" val="783308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재고 등록 및 수정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586097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0" y="2732046"/>
            <a:ext cx="5251476" cy="3599993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5184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재고갱신에 성공하면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재고등록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버튼이 활성화 됨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재고등록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재고등록이 완료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376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재고 등록 및 수정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863880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0" y="2732046"/>
            <a:ext cx="5251476" cy="3599994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29833" y="2173886"/>
            <a:ext cx="7808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재고등록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자동으로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stockTable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변경된 재고가 갱신됨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변경된 재고의 정보를 불러옴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9059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상품배송상태 변경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3567995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0" y="2732046"/>
            <a:ext cx="5251476" cy="3599993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5863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배송여부가 변경된 상품을 클릭하면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해당 거래를 </a:t>
            </a:r>
            <a:r>
              <a:rPr lang="ko-KR" altLang="en-US" sz="1500" dirty="0" err="1">
                <a:latin typeface="돋움" pitchFamily="50" charset="-127"/>
                <a:ea typeface="돋움" pitchFamily="50" charset="-127"/>
              </a:rPr>
              <a:t>불러움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12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39552" y="1990328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r>
              <a:rPr lang="ko-KR" altLang="en-US" sz="2000" b="1" dirty="0">
                <a:solidFill>
                  <a:schemeClr val="bg2"/>
                </a:solidFill>
                <a:latin typeface="돋움" pitchFamily="50" charset="-127"/>
              </a:rPr>
              <a:t>▶ 요구사항</a:t>
            </a:r>
            <a:endParaRPr lang="en-US" altLang="ko-KR" sz="20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3. </a:t>
            </a:r>
            <a:r>
              <a:rPr lang="ko-KR" altLang="en-US" sz="1600" b="1" dirty="0">
                <a:solidFill>
                  <a:schemeClr val="bg2"/>
                </a:solidFill>
                <a:latin typeface="돋움" pitchFamily="50" charset="-127"/>
              </a:rPr>
              <a:t>주문상품의 배송이 완료됐을 때 완료된 배송상태를 창고에서 매장에 </a:t>
            </a:r>
            <a:endParaRPr lang="en-US" altLang="ko-KR" sz="1600" b="1" dirty="0">
              <a:solidFill>
                <a:schemeClr val="bg2"/>
              </a:solidFill>
              <a:latin typeface="돋움" pitchFamily="50" charset="-127"/>
            </a:endParaRPr>
          </a:p>
          <a:p>
            <a:r>
              <a:rPr lang="ko-KR" altLang="en-US" sz="1600" b="1" dirty="0">
                <a:solidFill>
                  <a:schemeClr val="bg2"/>
                </a:solidFill>
                <a:latin typeface="돋움" pitchFamily="50" charset="-127"/>
              </a:rPr>
              <a:t>보고할 수 있어야 한다</a:t>
            </a:r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1)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창고업무에 매장에서 받은 영수증을 열람하고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배송상태를 수정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할 수 있게 함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2)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매장에서 등록하고 창고에서 수정한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최종 영수증을 모든 부서가 열람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할 수 있게 함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4. </a:t>
            </a:r>
            <a:r>
              <a:rPr lang="ko-KR" altLang="en-US" sz="1600" b="1" dirty="0">
                <a:solidFill>
                  <a:schemeClr val="bg2"/>
                </a:solidFill>
                <a:latin typeface="돋움" pitchFamily="50" charset="-127"/>
              </a:rPr>
              <a:t>사무실에서 계산서를 발행할 때 발행할 거래내역을 쉽게 확인 할 수 있어야 한다</a:t>
            </a:r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1) </a:t>
            </a:r>
            <a:r>
              <a:rPr lang="en-US" altLang="ko-KR" sz="1400" dirty="0">
                <a:solidFill>
                  <a:schemeClr val="tx1"/>
                </a:solidFill>
                <a:hlinkClick r:id="rId2"/>
              </a:rPr>
              <a:t>www.hometax.go.kr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에서 계산서를 발행 할 수 있도록 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매장에서 작성된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거래내역을</a:t>
            </a:r>
            <a:r>
              <a:rPr lang="en-US" altLang="ko-KR" sz="1400" b="1" dirty="0">
                <a:solidFill>
                  <a:schemeClr val="bg1"/>
                </a:solidFill>
                <a:latin typeface="돋움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사무실에서 엑셀파일로 저장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할 수 있게 함</a:t>
            </a:r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5. </a:t>
            </a:r>
            <a:r>
              <a:rPr lang="ko-KR" altLang="en-US" sz="1600" b="1" dirty="0">
                <a:solidFill>
                  <a:schemeClr val="bg2"/>
                </a:solidFill>
                <a:latin typeface="돋움" pitchFamily="50" charset="-127"/>
              </a:rPr>
              <a:t>기타</a:t>
            </a:r>
            <a:r>
              <a:rPr lang="en-US" altLang="ko-KR" sz="1600" b="1" dirty="0">
                <a:solidFill>
                  <a:schemeClr val="bg2"/>
                </a:solidFill>
                <a:latin typeface="돋움" pitchFamily="50" charset="-127"/>
              </a:rPr>
              <a:t> :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차트 열람 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및 </a:t>
            </a:r>
            <a:r>
              <a:rPr lang="ko-KR" altLang="en-US" sz="1400" b="1" dirty="0">
                <a:solidFill>
                  <a:schemeClr val="bg1"/>
                </a:solidFill>
                <a:latin typeface="돋움" pitchFamily="50" charset="-127"/>
              </a:rPr>
              <a:t>로그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기능</a:t>
            </a:r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돋움" pitchFamily="50" charset="-127"/>
              </a:rPr>
              <a:t>특정시간에 발생한 업무의 담당자 확인을 위해</a:t>
            </a:r>
            <a:r>
              <a:rPr lang="en-US" altLang="ko-KR" sz="1400" b="1" dirty="0">
                <a:solidFill>
                  <a:schemeClr val="tx1"/>
                </a:solidFill>
                <a:latin typeface="돋움" pitchFamily="50" charset="-127"/>
              </a:rPr>
              <a:t>) </a:t>
            </a:r>
          </a:p>
          <a:p>
            <a:endParaRPr lang="en-US" altLang="ko-KR" sz="1400" b="1" dirty="0">
              <a:solidFill>
                <a:schemeClr val="tx1"/>
              </a:solidFill>
              <a:latin typeface="돋움" pitchFamily="50" charset="-127"/>
            </a:endParaRPr>
          </a:p>
          <a:p>
            <a:endParaRPr lang="en-US" altLang="ko-KR" sz="1600" b="1" dirty="0">
              <a:solidFill>
                <a:schemeClr val="bg2"/>
              </a:solidFill>
              <a:latin typeface="돋움" pitchFamily="50" charset="-127"/>
            </a:endParaRP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32229212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2434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상품배송상태 변경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018875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0" y="2732046"/>
            <a:ext cx="5251475" cy="3599993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4495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배송여부 라디오버튼을 변경하고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거래등록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상품배송상태가 변경됨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3430074" y="5196732"/>
            <a:ext cx="3672408" cy="864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2050" name="Picture 2" descr="C:\Users\890\Desktop\1차프로젝트\20180823_143533_9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996952"/>
            <a:ext cx="2406400" cy="1152000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3430074" y="5351733"/>
            <a:ext cx="36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※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창고업무에서는 배송상태만 변경가능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</a:p>
          <a:p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거래정보변경은 매장업무영역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7244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상품배송상태 변경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653452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0" y="2732046"/>
            <a:ext cx="5251475" cy="3599992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4495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en-US" altLang="ko-KR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transactionTable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상품배송상태가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변경된 거래정보가 갱신됨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546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고객영수증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479540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1" y="2732046"/>
            <a:ext cx="5251473" cy="3599992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6007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“Customer Receipt”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누른 후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거래번호입력창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조회하고 싶은 고객영수증의 거래번호를 입력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5076056" y="3861048"/>
            <a:ext cx="1692104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5040136" y="3933056"/>
            <a:ext cx="17641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확인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누름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66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창고업무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고객영수증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594599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61" y="2732046"/>
            <a:ext cx="5251473" cy="3599991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150497"/>
            <a:ext cx="3991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거래번호를 입력한 거래의</a:t>
            </a:r>
            <a:r>
              <a:rPr lang="ko-KR" altLang="en-US" sz="15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영수증창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이 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정보를 불러옴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E46B7-153A-4A8B-8862-975888F5638C}"/>
              </a:ext>
            </a:extLst>
          </p:cNvPr>
          <p:cNvSpPr/>
          <p:nvPr/>
        </p:nvSpPr>
        <p:spPr>
          <a:xfrm>
            <a:off x="4520552" y="5373216"/>
            <a:ext cx="3579840" cy="432000"/>
          </a:xfrm>
          <a:prstGeom prst="rect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4499992" y="5427633"/>
            <a:ext cx="40118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확인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영수증창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이 닫힘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782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6555893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545620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09320"/>
            <a:ext cx="5902872" cy="3600000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1547664" y="2385755"/>
            <a:ext cx="39917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“Member”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직원정보를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1814227" y="3284984"/>
            <a:ext cx="1173597" cy="1296144"/>
          </a:xfrm>
          <a:prstGeom prst="rect">
            <a:avLst/>
          </a:prstGeom>
          <a:solidFill>
            <a:schemeClr val="bg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cxnSp>
        <p:nvCxnSpPr>
          <p:cNvPr id="12" name="연결선: 꺾임 17">
            <a:extLst>
              <a:ext uri="{FF2B5EF4-FFF2-40B4-BE49-F238E27FC236}">
                <a16:creationId xmlns:a16="http://schemas.microsoft.com/office/drawing/2014/main" id="{93F86492-467F-4978-8F9F-E3762275F5BD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>
          <a:xfrm rot="10800000" flipH="1" flipV="1">
            <a:off x="1547663" y="2547338"/>
            <a:ext cx="266563" cy="1385718"/>
          </a:xfrm>
          <a:prstGeom prst="bentConnector3">
            <a:avLst>
              <a:gd name="adj1" fmla="val -13935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1814227" y="4797152"/>
            <a:ext cx="1173597" cy="1296144"/>
          </a:xfrm>
          <a:prstGeom prst="rect">
            <a:avLst/>
          </a:prstGeom>
          <a:solidFill>
            <a:schemeClr val="bg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3059832" y="3717032"/>
            <a:ext cx="4392488" cy="2160240"/>
          </a:xfrm>
          <a:prstGeom prst="rect">
            <a:avLst/>
          </a:prstGeom>
          <a:solidFill>
            <a:schemeClr val="bg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1547663" y="2114035"/>
            <a:ext cx="4176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“Customer”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거래처정보를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4" name="연결선: 꺾임 17">
            <a:extLst>
              <a:ext uri="{FF2B5EF4-FFF2-40B4-BE49-F238E27FC236}">
                <a16:creationId xmlns:a16="http://schemas.microsoft.com/office/drawing/2014/main" id="{93F86492-467F-4978-8F9F-E3762275F5BD}"/>
              </a:ext>
            </a:extLst>
          </p:cNvPr>
          <p:cNvCxnSpPr>
            <a:cxnSpLocks/>
            <a:stCxn id="23" idx="1"/>
            <a:endCxn id="13" idx="1"/>
          </p:cNvCxnSpPr>
          <p:nvPr/>
        </p:nvCxnSpPr>
        <p:spPr>
          <a:xfrm rot="10800000" flipH="1" flipV="1">
            <a:off x="1547663" y="2275618"/>
            <a:ext cx="266564" cy="3169606"/>
          </a:xfrm>
          <a:prstGeom prst="bentConnector3">
            <a:avLst>
              <a:gd name="adj1" fmla="val -29658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3412334" y="6303958"/>
            <a:ext cx="4034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테이블과</a:t>
            </a:r>
            <a:r>
              <a:rPr lang="ko-KR" altLang="en-US" sz="1500" b="1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“Member”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테이블을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조인해서 정보를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41" name="연결선: 꺾임 17">
            <a:extLst>
              <a:ext uri="{FF2B5EF4-FFF2-40B4-BE49-F238E27FC236}">
                <a16:creationId xmlns:a16="http://schemas.microsoft.com/office/drawing/2014/main" id="{93F86492-467F-4978-8F9F-E3762275F5BD}"/>
              </a:ext>
            </a:extLst>
          </p:cNvPr>
          <p:cNvCxnSpPr>
            <a:cxnSpLocks/>
            <a:stCxn id="40" idx="3"/>
            <a:endCxn id="14" idx="3"/>
          </p:cNvCxnSpPr>
          <p:nvPr/>
        </p:nvCxnSpPr>
        <p:spPr>
          <a:xfrm flipV="1">
            <a:off x="7446565" y="4797152"/>
            <a:ext cx="5755" cy="1783805"/>
          </a:xfrm>
          <a:prstGeom prst="bentConnector3">
            <a:avLst>
              <a:gd name="adj1" fmla="val 1118905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38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직원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거래처 정보 관리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93419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2709320"/>
            <a:ext cx="5902871" cy="3600000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1547664" y="2385755"/>
            <a:ext cx="67687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돋움" pitchFamily="50" charset="-127"/>
                <a:ea typeface="돋움" pitchFamily="50" charset="-127"/>
              </a:rPr>
              <a:t>리스트뷰에서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직원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ID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를 클릭하면</a:t>
            </a:r>
            <a:r>
              <a:rPr lang="en-US" altLang="ko-KR" sz="15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“Member”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직원정보를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1814227" y="3284984"/>
            <a:ext cx="1173597" cy="1296144"/>
          </a:xfrm>
          <a:prstGeom prst="rect">
            <a:avLst/>
          </a:prstGeom>
          <a:solidFill>
            <a:srgbClr val="ED1C24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cxnSp>
        <p:nvCxnSpPr>
          <p:cNvPr id="12" name="연결선: 꺾임 17">
            <a:extLst>
              <a:ext uri="{FF2B5EF4-FFF2-40B4-BE49-F238E27FC236}">
                <a16:creationId xmlns:a16="http://schemas.microsoft.com/office/drawing/2014/main" id="{93F86492-467F-4978-8F9F-E3762275F5BD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>
          <a:xfrm rot="10800000" flipH="1" flipV="1">
            <a:off x="1547663" y="2547338"/>
            <a:ext cx="266563" cy="1385718"/>
          </a:xfrm>
          <a:prstGeom prst="bentConnector3">
            <a:avLst>
              <a:gd name="adj1" fmla="val -14293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9C3BA1-E54F-4809-AB8D-8C45B884E05B}"/>
              </a:ext>
            </a:extLst>
          </p:cNvPr>
          <p:cNvSpPr/>
          <p:nvPr/>
        </p:nvSpPr>
        <p:spPr>
          <a:xfrm>
            <a:off x="1814227" y="4797152"/>
            <a:ext cx="1173597" cy="1296144"/>
          </a:xfrm>
          <a:prstGeom prst="rect">
            <a:avLst/>
          </a:prstGeom>
          <a:solidFill>
            <a:srgbClr val="ED1C24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1547664" y="2062590"/>
            <a:ext cx="7056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돋움" pitchFamily="50" charset="-127"/>
                <a:ea typeface="돋움" pitchFamily="50" charset="-127"/>
              </a:rPr>
              <a:t>리스트뷰에서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 err="1">
                <a:latin typeface="돋움" pitchFamily="50" charset="-127"/>
                <a:ea typeface="돋움" pitchFamily="50" charset="-127"/>
              </a:rPr>
              <a:t>거래처명을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클릭하면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“Customer”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거래처정보를 불러옴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4" name="연결선: 꺾임 17">
            <a:extLst>
              <a:ext uri="{FF2B5EF4-FFF2-40B4-BE49-F238E27FC236}">
                <a16:creationId xmlns:a16="http://schemas.microsoft.com/office/drawing/2014/main" id="{93F86492-467F-4978-8F9F-E3762275F5BD}"/>
              </a:ext>
            </a:extLst>
          </p:cNvPr>
          <p:cNvCxnSpPr>
            <a:cxnSpLocks/>
            <a:stCxn id="23" idx="1"/>
            <a:endCxn id="13" idx="1"/>
          </p:cNvCxnSpPr>
          <p:nvPr/>
        </p:nvCxnSpPr>
        <p:spPr>
          <a:xfrm rot="10800000" flipH="1" flipV="1">
            <a:off x="1547663" y="2224172"/>
            <a:ext cx="266563" cy="3221051"/>
          </a:xfrm>
          <a:prstGeom prst="bentConnector3">
            <a:avLst>
              <a:gd name="adj1" fmla="val -300154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51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직원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거래처 정보 관리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865127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2709320"/>
            <a:ext cx="5902871" cy="3599999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385755"/>
            <a:ext cx="3919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정보를 변경할 거래처를 </a:t>
            </a:r>
            <a:r>
              <a:rPr lang="ko-KR" altLang="en-US" sz="1500" dirty="0" err="1">
                <a:latin typeface="돋움" pitchFamily="50" charset="-127"/>
                <a:ea typeface="돋움" pitchFamily="50" charset="-127"/>
              </a:rPr>
              <a:t>리스트뷰에서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클릭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54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직원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거래처 정보 관리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017978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2709320"/>
            <a:ext cx="5902870" cy="3599999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385755"/>
            <a:ext cx="75200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변경할 정보를 입력하고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수정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“Customer”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변경된 정보 저장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6" name="Picture 2" descr="C:\Users\890\Desktop\1차프로젝트\20180823_165349_2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31793"/>
            <a:ext cx="2406400" cy="1152000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73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직원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거래처 정보 관리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966628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2709320"/>
            <a:ext cx="5902870" cy="3599998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385755"/>
            <a:ext cx="31276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변경된 정보가 </a:t>
            </a:r>
            <a:r>
              <a:rPr lang="ko-KR" altLang="en-US" sz="1500" dirty="0" err="1">
                <a:latin typeface="돋움" pitchFamily="50" charset="-127"/>
                <a:ea typeface="돋움" pitchFamily="50" charset="-127"/>
              </a:rPr>
              <a:t>리스트뷰에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 갱신됨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083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거래처 상세 목록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309033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2" y="2709320"/>
            <a:ext cx="5902868" cy="3599998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386155"/>
            <a:ext cx="7448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거래처상세목록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거래처목록창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거래처 정보 출력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1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39552" y="1988840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300" dirty="0">
                <a:solidFill>
                  <a:schemeClr val="bg2"/>
                </a:solidFill>
                <a:ea typeface="+mn-ea"/>
              </a:rPr>
              <a:t>운영체제 </a:t>
            </a:r>
            <a:r>
              <a:rPr lang="en-US" altLang="ko-KR" b="1" spc="300" dirty="0">
                <a:solidFill>
                  <a:schemeClr val="bg2"/>
                </a:solidFill>
                <a:ea typeface="+mn-ea"/>
              </a:rPr>
              <a:t>: Windows 7 64bit</a:t>
            </a:r>
          </a:p>
          <a:p>
            <a:pPr>
              <a:lnSpc>
                <a:spcPct val="150000"/>
              </a:lnSpc>
            </a:pPr>
            <a:r>
              <a:rPr lang="en-US" altLang="ko-KR" b="1" spc="300" dirty="0">
                <a:solidFill>
                  <a:schemeClr val="bg2"/>
                </a:solidFill>
                <a:ea typeface="+mn-ea"/>
              </a:rPr>
              <a:t>DBMS : Oracle 11g 11.2.0.1.0</a:t>
            </a:r>
          </a:p>
          <a:p>
            <a:pPr>
              <a:lnSpc>
                <a:spcPct val="150000"/>
              </a:lnSpc>
            </a:pPr>
            <a:r>
              <a:rPr lang="ko-KR" altLang="en-US" b="1" spc="300" dirty="0">
                <a:solidFill>
                  <a:schemeClr val="bg2"/>
                </a:solidFill>
                <a:ea typeface="+mn-ea"/>
              </a:rPr>
              <a:t>개발도구 </a:t>
            </a:r>
            <a:r>
              <a:rPr lang="en-US" altLang="ko-KR" b="1" spc="300" dirty="0">
                <a:solidFill>
                  <a:schemeClr val="bg2"/>
                </a:solidFill>
                <a:ea typeface="+mn-ea"/>
              </a:rPr>
              <a:t>: Eclipse Oxygen.3a (4.7.3aRelease), </a:t>
            </a:r>
            <a:endParaRPr lang="en-US" altLang="ko-KR" dirty="0"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spc="300" dirty="0">
                <a:solidFill>
                  <a:schemeClr val="bg2"/>
                </a:solidFill>
                <a:ea typeface="+mn-ea"/>
              </a:rPr>
              <a:t>SQL Developer 18.2.0.183</a:t>
            </a:r>
          </a:p>
          <a:p>
            <a:pPr>
              <a:lnSpc>
                <a:spcPct val="150000"/>
              </a:lnSpc>
            </a:pPr>
            <a:r>
              <a:rPr lang="ko-KR" altLang="en-US" b="1" spc="300" dirty="0">
                <a:solidFill>
                  <a:schemeClr val="bg2"/>
                </a:solidFill>
                <a:ea typeface="+mn-ea"/>
              </a:rPr>
              <a:t>설계도구</a:t>
            </a:r>
            <a:r>
              <a:rPr lang="en-US" altLang="ko-KR" b="1" spc="300" dirty="0">
                <a:solidFill>
                  <a:schemeClr val="bg2"/>
                </a:solidFill>
                <a:ea typeface="+mn-ea"/>
              </a:rPr>
              <a:t> : Erwin 7.3.0.1666</a:t>
            </a:r>
          </a:p>
          <a:p>
            <a:pPr>
              <a:lnSpc>
                <a:spcPct val="150000"/>
              </a:lnSpc>
            </a:pPr>
            <a:r>
              <a:rPr lang="ko-KR" altLang="en-US" b="1" spc="300" dirty="0">
                <a:solidFill>
                  <a:schemeClr val="bg2"/>
                </a:solidFill>
                <a:ea typeface="+mn-ea"/>
              </a:rPr>
              <a:t>개발 언어 </a:t>
            </a:r>
            <a:r>
              <a:rPr lang="en-US" altLang="ko-KR" b="1" spc="300" dirty="0">
                <a:solidFill>
                  <a:schemeClr val="bg2"/>
                </a:solidFill>
                <a:ea typeface="+mn-ea"/>
              </a:rPr>
              <a:t>: Java 8, Java </a:t>
            </a:r>
            <a:r>
              <a:rPr lang="en-US" altLang="ko-KR" b="1" spc="300" dirty="0" err="1">
                <a:solidFill>
                  <a:schemeClr val="bg2"/>
                </a:solidFill>
                <a:ea typeface="+mn-ea"/>
              </a:rPr>
              <a:t>Fx</a:t>
            </a:r>
            <a:r>
              <a:rPr lang="en-US" altLang="ko-KR" b="1" spc="300" dirty="0">
                <a:solidFill>
                  <a:schemeClr val="bg2"/>
                </a:solidFill>
                <a:ea typeface="+mn-ea"/>
              </a:rPr>
              <a:t> 2.4.0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83976456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437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상품 정보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286540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2" y="2709320"/>
            <a:ext cx="5902868" cy="3599997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52302" y="2386155"/>
            <a:ext cx="62959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상품정보버튼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상품상세정보창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상품 정보 출력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094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거래내역 저장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501452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2" y="2709320"/>
            <a:ext cx="5902867" cy="3599997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11560" y="1916832"/>
            <a:ext cx="59046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거래내역저장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거래내역저장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창이 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거래내역저장창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지정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누르고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경로를 지정한 후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저장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거래내역 엑셀 파일이 생성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8265761">
            <a:off x="5161461" y="3721628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9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>
            <a:off x="3816569" y="4127829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1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16200000">
            <a:off x="4176610" y="5542402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5157317"/>
            <a:ext cx="2406400" cy="1151999"/>
          </a:xfrm>
          <a:prstGeom prst="rect">
            <a:avLst/>
          </a:prstGeom>
          <a:noFill/>
          <a:effectLst>
            <a:reflection blurRad="6350" stA="50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82" y="38610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16200000">
            <a:off x="957261" y="4736584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2" name="Picture 2" descr="C:\Users\890\Desktop\1차프로젝트\20180823_165349_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316"/>
            <a:ext cx="2743571" cy="1800000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  <a:reflection blurRad="6350" stA="50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843567">
            <a:off x="1955499" y="4803161"/>
            <a:ext cx="3160420" cy="190369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105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로그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819849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2" y="2709320"/>
            <a:ext cx="5902867" cy="3599996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11560" y="2155322"/>
            <a:ext cx="4104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로그조회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“Log”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테이블에서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로그인한 기록을 불러와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로그조회창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출력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12485519">
            <a:off x="6336195" y="5460130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3" name="Picture 2" descr="C:\Users\890\Desktop\1차프로젝트\20180823_16393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63" y="3036193"/>
            <a:ext cx="238070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4796408" y="1772816"/>
            <a:ext cx="34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로그조회창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저장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엑셀파일로 저장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7" name="구부러진 연결선 6"/>
          <p:cNvCxnSpPr>
            <a:stCxn id="16" idx="3"/>
          </p:cNvCxnSpPr>
          <p:nvPr/>
        </p:nvCxnSpPr>
        <p:spPr>
          <a:xfrm flipH="1">
            <a:off x="4932040" y="2049815"/>
            <a:ext cx="3312368" cy="3121448"/>
          </a:xfrm>
          <a:prstGeom prst="curvedConnector3">
            <a:avLst>
              <a:gd name="adj1" fmla="val -6901"/>
            </a:avLst>
          </a:prstGeom>
          <a:ln>
            <a:solidFill>
              <a:schemeClr val="bg1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631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로그 저장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357756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3" y="2709320"/>
            <a:ext cx="5902865" cy="3599995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11560" y="2155322"/>
            <a:ext cx="5328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로그조회창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지정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 경로를 지정하고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저장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지정된 경로로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로그 엑셀 파일이 저장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6" name="Picture 2" descr="C:\Users\890\Desktop\1차프로젝트\20180823_16445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2" y="38610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890\Desktop\1차프로젝트\20180826_01234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2" y="5157192"/>
            <a:ext cx="2406400" cy="1152000"/>
          </a:xfrm>
          <a:prstGeom prst="rect">
            <a:avLst/>
          </a:prstGeom>
          <a:noFill/>
          <a:effectLst>
            <a:reflection blurRad="6350" stA="50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16200000">
            <a:off x="957263" y="4726589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5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8378029">
            <a:off x="5128706" y="3719215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sp>
        <p:nvSpPr>
          <p:cNvPr id="16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16200000">
            <a:off x="4200011" y="4413256"/>
            <a:ext cx="360040" cy="19212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  <p:pic>
        <p:nvPicPr>
          <p:cNvPr id="3076" name="Picture 4" descr="C:\Users\890\Desktop\1차프로젝트\20180823_16534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36" y="4869320"/>
            <a:ext cx="2016000" cy="1440000"/>
          </a:xfrm>
          <a:prstGeom prst="rect">
            <a:avLst/>
          </a:prstGeom>
          <a:noFill/>
          <a:effectLst>
            <a:glow rad="101600">
              <a:schemeClr val="bg1">
                <a:alpha val="40000"/>
              </a:schemeClr>
            </a:glow>
            <a:reflection blurRad="6350" stA="50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줄무늬가 있는 오른쪽 13">
            <a:extLst>
              <a:ext uri="{FF2B5EF4-FFF2-40B4-BE49-F238E27FC236}">
                <a16:creationId xmlns:a16="http://schemas.microsoft.com/office/drawing/2014/main" id="{BBE632D9-1B87-4B0B-AF61-A99A34C31AAC}"/>
              </a:ext>
            </a:extLst>
          </p:cNvPr>
          <p:cNvSpPr/>
          <p:nvPr/>
        </p:nvSpPr>
        <p:spPr>
          <a:xfrm rot="843567">
            <a:off x="1955499" y="4803161"/>
            <a:ext cx="3160420" cy="190369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074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로그 삭제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049004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3" y="2709320"/>
            <a:ext cx="5902865" cy="3599996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11560" y="2155322"/>
            <a:ext cx="418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로그조회창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삭제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“Log”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테이블의 모든 정보가 삭제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(Delete from)</a:t>
            </a:r>
          </a:p>
        </p:txBody>
      </p:sp>
    </p:spTree>
    <p:extLst>
      <p:ext uri="{BB962C8B-B14F-4D97-AF65-F5344CB8AC3E}">
        <p14:creationId xmlns:p14="http://schemas.microsoft.com/office/powerpoint/2010/main" val="2838880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사무실업무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로그 삭제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417368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3" y="2709320"/>
            <a:ext cx="5902865" cy="3599996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11560" y="2155322"/>
            <a:ext cx="4918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로그조회창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에서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삭제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누르면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“Log”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테이블의 모든 정보가 삭제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(Delete from) -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결과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</a:p>
        </p:txBody>
      </p:sp>
      <p:pic>
        <p:nvPicPr>
          <p:cNvPr id="8" name="Picture 3" descr="C:\Users\890\Desktop\1차프로젝트\20180823_165349_3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42" y="3279452"/>
            <a:ext cx="1773945" cy="1877740"/>
          </a:xfrm>
          <a:prstGeom prst="rect">
            <a:avLst/>
          </a:prstGeom>
          <a:noFill/>
          <a:effectLst>
            <a:glow rad="101600">
              <a:srgbClr val="0070C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896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부서 공통 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통계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154624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3" y="2709320"/>
            <a:ext cx="5902864" cy="3599995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11560" y="2155322"/>
            <a:ext cx="504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통계조회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눌러서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통계선택창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을 띄운 후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월별매출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누름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화살표: 줄무늬가 있는 오른쪽 13">
            <a:extLst>
              <a:ext uri="{FF2B5EF4-FFF2-40B4-BE49-F238E27FC236}">
                <a16:creationId xmlns:a16="http://schemas.microsoft.com/office/drawing/2014/main" id="{67B0B33F-FB82-4291-9F1C-2EE956BE381D}"/>
              </a:ext>
            </a:extLst>
          </p:cNvPr>
          <p:cNvSpPr/>
          <p:nvPr/>
        </p:nvSpPr>
        <p:spPr>
          <a:xfrm rot="13202953">
            <a:off x="5595588" y="5060569"/>
            <a:ext cx="1116508" cy="261145"/>
          </a:xfrm>
          <a:prstGeom prst="stripedRightArrow">
            <a:avLst/>
          </a:prstGeom>
          <a:solidFill>
            <a:srgbClr val="9297CF">
              <a:alpha val="50196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862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부서 공통 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통계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933682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4" y="2709320"/>
            <a:ext cx="5902863" cy="3599994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11560" y="2155322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월별매출창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저장된 정보를 바탕으로 계산된 월별 매출 차트가 출력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122" name="Picture 2" descr="C:\Users\890\Desktop\1차프로젝트\20180826_02034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45" y="5229200"/>
            <a:ext cx="3126316" cy="1080000"/>
          </a:xfrm>
          <a:prstGeom prst="rect">
            <a:avLst/>
          </a:prstGeom>
          <a:noFill/>
          <a:ln>
            <a:noFill/>
          </a:ln>
          <a:effectLst>
            <a:glow rad="101600">
              <a:srgbClr val="0070C0">
                <a:alpha val="40000"/>
              </a:srgbClr>
            </a:glow>
            <a:reflection blurRad="6350" stA="50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5436096" y="1601324"/>
            <a:ext cx="3384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통계 작성에 사용된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“Transaction”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테이블을 이용한 </a:t>
            </a:r>
            <a:r>
              <a:rPr lang="en-US" altLang="ko-KR" sz="1500" dirty="0" err="1">
                <a:latin typeface="돋움" pitchFamily="50" charset="-127"/>
                <a:ea typeface="돋움" pitchFamily="50" charset="-127"/>
              </a:rPr>
              <a:t>sql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" name="구부러진 연결선 2"/>
          <p:cNvCxnSpPr>
            <a:endCxn id="5122" idx="3"/>
          </p:cNvCxnSpPr>
          <p:nvPr/>
        </p:nvCxnSpPr>
        <p:spPr>
          <a:xfrm rot="5400000">
            <a:off x="3674235" y="2315151"/>
            <a:ext cx="3613876" cy="3294223"/>
          </a:xfrm>
          <a:prstGeom prst="curvedConnector2">
            <a:avLst/>
          </a:prstGeom>
          <a:ln>
            <a:solidFill>
              <a:schemeClr val="bg1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18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부서 공통 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통계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825015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4" y="2709320"/>
            <a:ext cx="5902863" cy="3599994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11560" y="2155322"/>
            <a:ext cx="504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통계조회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눌러서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통계선택창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을 띄운 후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상품별누적판매량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버튼을 누름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1402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8"/>
          <p:cNvSpPr>
            <a:spLocks noGrp="1"/>
          </p:cNvSpPr>
          <p:nvPr>
            <p:ph type="title"/>
          </p:nvPr>
        </p:nvSpPr>
        <p:spPr>
          <a:xfrm>
            <a:off x="612073" y="548680"/>
            <a:ext cx="7056271" cy="1524000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부서 공통 업무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통계 조회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931155"/>
              </p:ext>
            </p:extLst>
          </p:nvPr>
        </p:nvGraphicFramePr>
        <p:xfrm>
          <a:off x="533400" y="1772816"/>
          <a:ext cx="6554788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6EB20AF-5CBA-4D94-8EBE-6A828E37A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4" y="2709320"/>
            <a:ext cx="5902862" cy="3599994"/>
          </a:xfrm>
          <a:prstGeom prst="rect">
            <a:avLst/>
          </a:prstGeom>
          <a:effectLst>
            <a:reflection blurRad="6350" stA="50000" endPos="18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611560" y="2155322"/>
            <a:ext cx="5616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5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상품별누적판매량창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에 </a:t>
            </a:r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테이블에 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저장된 정보를 바탕으로 계산된</a:t>
            </a:r>
            <a:r>
              <a:rPr lang="en-US" altLang="ko-KR" sz="15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상품별 누적판매량 통계가 출력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745" y="5769320"/>
            <a:ext cx="4050010" cy="540000"/>
          </a:xfrm>
          <a:prstGeom prst="rect">
            <a:avLst/>
          </a:prstGeom>
          <a:noFill/>
          <a:ln>
            <a:noFill/>
          </a:ln>
          <a:effectLst>
            <a:glow rad="101600">
              <a:srgbClr val="0070C0">
                <a:alpha val="40000"/>
              </a:srgbClr>
            </a:glow>
            <a:reflection blurRad="6350" stA="50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784F9-C70B-41CE-B30F-5131E841121F}"/>
              </a:ext>
            </a:extLst>
          </p:cNvPr>
          <p:cNvSpPr txBox="1"/>
          <p:nvPr/>
        </p:nvSpPr>
        <p:spPr>
          <a:xfrm>
            <a:off x="5436096" y="1601324"/>
            <a:ext cx="3384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통계 작성에 사용된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500" b="1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“Stock”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테이블을 이용한 </a:t>
            </a:r>
            <a:r>
              <a:rPr lang="en-US" altLang="ko-KR" sz="1500" dirty="0" err="1">
                <a:latin typeface="돋움" pitchFamily="50" charset="-127"/>
                <a:ea typeface="돋움" pitchFamily="50" charset="-127"/>
              </a:rPr>
              <a:t>sql</a:t>
            </a:r>
            <a:r>
              <a:rPr lang="ko-KR" altLang="en-US" sz="1500" dirty="0">
                <a:latin typeface="돋움" pitchFamily="50" charset="-127"/>
                <a:ea typeface="돋움" pitchFamily="50" charset="-127"/>
              </a:rPr>
              <a:t>문</a:t>
            </a:r>
            <a:endParaRPr lang="en-US" altLang="ko-KR" sz="15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" name="구부러진 연결선 2"/>
          <p:cNvCxnSpPr>
            <a:endCxn id="5122" idx="3"/>
          </p:cNvCxnSpPr>
          <p:nvPr/>
        </p:nvCxnSpPr>
        <p:spPr>
          <a:xfrm rot="5400000">
            <a:off x="4105295" y="3016328"/>
            <a:ext cx="3675453" cy="2370531"/>
          </a:xfrm>
          <a:prstGeom prst="curvedConnector2">
            <a:avLst/>
          </a:prstGeom>
          <a:ln>
            <a:solidFill>
              <a:schemeClr val="bg1"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39552" y="1988840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endParaRPr lang="ko-KR" altLang="en-US" b="1" dirty="0">
              <a:solidFill>
                <a:schemeClr val="tx1"/>
              </a:solidFill>
              <a:latin typeface="돋움" pitchFamily="50" charset="-127"/>
            </a:endParaRP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25803559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5046"/>
              </p:ext>
            </p:extLst>
          </p:nvPr>
        </p:nvGraphicFramePr>
        <p:xfrm>
          <a:off x="611561" y="2071896"/>
          <a:ext cx="7992887" cy="409340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41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3352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dirty="0">
                          <a:latin typeface="+mn-lt"/>
                          <a:ea typeface="+mn-ea"/>
                        </a:rPr>
                        <a:t>각종 </a:t>
                      </a:r>
                      <a:r>
                        <a:rPr lang="ko-KR" altLang="en-US" sz="1000" dirty="0" err="1">
                          <a:latin typeface="+mn-lt"/>
                          <a:ea typeface="+mn-ea"/>
                        </a:rPr>
                        <a:t>등록창</a:t>
                      </a:r>
                      <a:r>
                        <a:rPr lang="ko-KR" altLang="en-US" sz="1000" dirty="0">
                          <a:latin typeface="+mn-lt"/>
                          <a:ea typeface="+mn-ea"/>
                        </a:rPr>
                        <a:t> 및 매장</a:t>
                      </a:r>
                      <a:r>
                        <a:rPr lang="en-US" altLang="ko-KR" sz="1000" dirty="0">
                          <a:latin typeface="+mn-lt"/>
                          <a:ea typeface="+mn-ea"/>
                        </a:rPr>
                        <a:t>,</a:t>
                      </a:r>
                      <a:r>
                        <a:rPr lang="en-US" altLang="ko-KR" sz="1000" baseline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latin typeface="+mn-lt"/>
                          <a:ea typeface="+mn-ea"/>
                        </a:rPr>
                        <a:t>창고 메인 </a:t>
                      </a:r>
                      <a:r>
                        <a:rPr lang="en-US" altLang="ko-KR" sz="1000" baseline="0" dirty="0">
                          <a:latin typeface="+mn-lt"/>
                          <a:ea typeface="+mn-ea"/>
                        </a:rPr>
                        <a:t>View , Member, Customer </a:t>
                      </a:r>
                      <a:r>
                        <a:rPr lang="ko-KR" altLang="en-US" sz="1000" baseline="0" dirty="0">
                          <a:latin typeface="+mn-lt"/>
                          <a:ea typeface="+mn-ea"/>
                        </a:rPr>
                        <a:t>테이블</a:t>
                      </a:r>
                      <a:r>
                        <a:rPr lang="en-US" altLang="ko-KR" sz="1000" baseline="0" dirty="0">
                          <a:latin typeface="+mn-lt"/>
                          <a:ea typeface="+mn-ea"/>
                        </a:rPr>
                        <a:t>, DAO, Login View </a:t>
                      </a:r>
                      <a:r>
                        <a:rPr lang="ko-KR" altLang="en-US" sz="1000" baseline="0" dirty="0">
                          <a:latin typeface="+mn-lt"/>
                          <a:ea typeface="+mn-ea"/>
                        </a:rPr>
                        <a:t>완료</a:t>
                      </a:r>
                      <a:endParaRPr lang="en-US" altLang="ko-KR" sz="1000" baseline="0" dirty="0">
                        <a:latin typeface="+mn-lt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Join,</a:t>
                      </a:r>
                      <a:r>
                        <a:rPr lang="en-US" altLang="ko-KR" sz="1000" baseline="0" dirty="0">
                          <a:latin typeface="+mn-lt"/>
                        </a:rPr>
                        <a:t> Login Controller</a:t>
                      </a:r>
                      <a:r>
                        <a:rPr lang="ko-KR" altLang="en-US" sz="1000" baseline="0" dirty="0">
                          <a:latin typeface="+mn-lt"/>
                        </a:rPr>
                        <a:t>와 매장 </a:t>
                      </a:r>
                      <a:r>
                        <a:rPr lang="en-US" altLang="ko-KR" sz="1000" baseline="0" dirty="0" err="1">
                          <a:latin typeface="+mn-lt"/>
                        </a:rPr>
                        <a:t>MainController</a:t>
                      </a:r>
                      <a:r>
                        <a:rPr lang="ko-KR" altLang="en-US" sz="1000" baseline="0" dirty="0">
                          <a:latin typeface="+mn-lt"/>
                        </a:rPr>
                        <a:t>중 영수증 계산과 관련된 기능 완료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창고 </a:t>
                      </a:r>
                      <a:r>
                        <a:rPr lang="en-US" altLang="ko-KR" sz="1000" dirty="0" err="1">
                          <a:latin typeface="+mn-lt"/>
                        </a:rPr>
                        <a:t>MainController</a:t>
                      </a:r>
                      <a:r>
                        <a:rPr lang="ko-KR" altLang="en-US" sz="1000" dirty="0">
                          <a:latin typeface="+mn-lt"/>
                        </a:rPr>
                        <a:t>중 재고갱신과 관련된 기능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매장 </a:t>
                      </a:r>
                      <a:r>
                        <a:rPr lang="en-US" altLang="ko-KR" sz="1000" dirty="0" err="1">
                          <a:latin typeface="+mn-lt"/>
                        </a:rPr>
                        <a:t>MainController</a:t>
                      </a:r>
                      <a:r>
                        <a:rPr lang="en-US" altLang="ko-KR" sz="1000" dirty="0">
                          <a:latin typeface="+mn-lt"/>
                        </a:rPr>
                        <a:t>,</a:t>
                      </a:r>
                      <a:r>
                        <a:rPr lang="ko-KR" altLang="en-US" sz="1000" dirty="0">
                          <a:latin typeface="+mn-lt"/>
                        </a:rPr>
                        <a:t> </a:t>
                      </a:r>
                      <a:r>
                        <a:rPr lang="en-US" altLang="ko-KR" sz="1000" dirty="0" err="1">
                          <a:latin typeface="+mn-lt"/>
                        </a:rPr>
                        <a:t>Customer</a:t>
                      </a:r>
                      <a:r>
                        <a:rPr lang="en-US" altLang="ko-KR" sz="1000" baseline="0" dirty="0" err="1">
                          <a:latin typeface="+mn-lt"/>
                        </a:rPr>
                        <a:t>DAO</a:t>
                      </a:r>
                      <a:r>
                        <a:rPr lang="en-US" altLang="ko-KR" sz="1000" baseline="0" dirty="0"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00" baseline="0" dirty="0" err="1">
                          <a:latin typeface="+mn-lt"/>
                        </a:rPr>
                        <a:t>StockDAO</a:t>
                      </a:r>
                      <a:r>
                        <a:rPr lang="ko-KR" altLang="en-US" sz="1000" baseline="0" dirty="0">
                          <a:latin typeface="+mn-lt"/>
                        </a:rPr>
                        <a:t> 기능 및 내용 보완</a:t>
                      </a:r>
                      <a:r>
                        <a:rPr lang="en-US" altLang="ko-KR" sz="1000" baseline="0" dirty="0">
                          <a:latin typeface="+mn-lt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00" baseline="0" dirty="0">
                          <a:latin typeface="+mn-lt"/>
                        </a:rPr>
                        <a:t>추가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매장</a:t>
                      </a:r>
                      <a:r>
                        <a:rPr lang="en-US" altLang="ko-KR" sz="1000" dirty="0">
                          <a:latin typeface="+mn-lt"/>
                        </a:rPr>
                        <a:t>, </a:t>
                      </a:r>
                      <a:r>
                        <a:rPr lang="ko-KR" altLang="en-US" sz="1000" dirty="0">
                          <a:latin typeface="+mn-lt"/>
                        </a:rPr>
                        <a:t>창고 </a:t>
                      </a:r>
                      <a:r>
                        <a:rPr lang="en-US" altLang="ko-KR" sz="1000" dirty="0" err="1">
                          <a:latin typeface="+mn-lt"/>
                        </a:rPr>
                        <a:t>MainView</a:t>
                      </a:r>
                      <a:r>
                        <a:rPr lang="en-US" altLang="ko-KR" sz="1000" dirty="0">
                          <a:latin typeface="+mn-lt"/>
                        </a:rPr>
                        <a:t> </a:t>
                      </a:r>
                      <a:r>
                        <a:rPr lang="ko-KR" altLang="en-US" sz="1000" dirty="0">
                          <a:latin typeface="+mn-lt"/>
                        </a:rPr>
                        <a:t>재설계 및 보완</a:t>
                      </a:r>
                      <a:r>
                        <a:rPr lang="en-US" altLang="ko-KR" sz="1000" dirty="0">
                          <a:latin typeface="+mn-lt"/>
                        </a:rPr>
                        <a:t>, </a:t>
                      </a:r>
                      <a:r>
                        <a:rPr lang="ko-KR" altLang="en-US" sz="1000" dirty="0">
                          <a:latin typeface="+mn-lt"/>
                        </a:rPr>
                        <a:t>창고 </a:t>
                      </a:r>
                      <a:r>
                        <a:rPr lang="en-US" altLang="ko-KR" sz="1000" dirty="0" err="1">
                          <a:latin typeface="+mn-lt"/>
                        </a:rPr>
                        <a:t>MainController</a:t>
                      </a:r>
                      <a:r>
                        <a:rPr lang="ko-KR" altLang="en-US" sz="1000" dirty="0">
                          <a:latin typeface="+mn-lt"/>
                        </a:rPr>
                        <a:t>의 </a:t>
                      </a:r>
                      <a:r>
                        <a:rPr lang="en-US" altLang="ko-KR" sz="1000" dirty="0">
                          <a:latin typeface="+mn-lt"/>
                        </a:rPr>
                        <a:t>Stock</a:t>
                      </a:r>
                      <a:r>
                        <a:rPr lang="en-US" altLang="ko-KR" sz="1000" baseline="0" dirty="0">
                          <a:latin typeface="+mn-lt"/>
                        </a:rPr>
                        <a:t> </a:t>
                      </a:r>
                      <a:r>
                        <a:rPr lang="ko-KR" altLang="en-US" sz="1000" baseline="0" dirty="0">
                          <a:latin typeface="+mn-lt"/>
                        </a:rPr>
                        <a:t>등록기능 보완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>
                          <a:latin typeface="+mn-lt"/>
                        </a:rPr>
                        <a:t>각종 </a:t>
                      </a:r>
                      <a:r>
                        <a:rPr lang="en-US" altLang="ko-KR" sz="1000" baseline="0" dirty="0">
                          <a:latin typeface="+mn-lt"/>
                        </a:rPr>
                        <a:t>View </a:t>
                      </a:r>
                    </a:p>
                    <a:p>
                      <a:pPr algn="l" latinLnBrk="1"/>
                      <a:r>
                        <a:rPr lang="ko-KR" altLang="en-US" sz="1000" baseline="0" dirty="0">
                          <a:latin typeface="+mn-lt"/>
                        </a:rPr>
                        <a:t>재설계 및 보완</a:t>
                      </a:r>
                      <a:endParaRPr lang="en-US" altLang="ko-KR" sz="1000" baseline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사무실 </a:t>
                      </a:r>
                      <a:r>
                        <a:rPr lang="en-US" altLang="ko-KR" sz="1000" dirty="0" err="1">
                          <a:latin typeface="+mn-lt"/>
                        </a:rPr>
                        <a:t>MainView</a:t>
                      </a:r>
                      <a:r>
                        <a:rPr lang="en-US" altLang="ko-KR" sz="1000" baseline="0" dirty="0">
                          <a:latin typeface="+mn-lt"/>
                        </a:rPr>
                        <a:t> </a:t>
                      </a:r>
                    </a:p>
                    <a:p>
                      <a:pPr algn="l" latinLnBrk="1"/>
                      <a:r>
                        <a:rPr lang="ko-KR" altLang="en-US" sz="1000" baseline="0" dirty="0">
                          <a:latin typeface="+mn-lt"/>
                        </a:rPr>
                        <a:t>재설계 및 보완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15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16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17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19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335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lt"/>
                        </a:rPr>
                        <a:t>사무실</a:t>
                      </a:r>
                      <a:r>
                        <a:rPr lang="ko-KR" altLang="en-US" sz="1000" baseline="0" dirty="0">
                          <a:latin typeface="+mn-lt"/>
                        </a:rPr>
                        <a:t> </a:t>
                      </a:r>
                      <a:r>
                        <a:rPr lang="en-US" altLang="ko-KR" sz="1000" baseline="0" dirty="0" err="1">
                          <a:latin typeface="+mn-lt"/>
                        </a:rPr>
                        <a:t>MainController</a:t>
                      </a:r>
                      <a:r>
                        <a:rPr lang="ko-KR" altLang="en-US" sz="1000" baseline="0" dirty="0">
                          <a:latin typeface="+mn-lt"/>
                        </a:rPr>
                        <a:t>기능 중 직원과 고객 정보에 관련된 기능 완료 </a:t>
                      </a:r>
                      <a:endParaRPr lang="en-US" altLang="ko-KR" sz="1000" baseline="0" dirty="0">
                        <a:latin typeface="+mn-lt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latin typeface="+mn-lt"/>
                        </a:rPr>
                        <a:t>(</a:t>
                      </a:r>
                      <a:r>
                        <a:rPr lang="ko-KR" altLang="en-US" sz="1000" baseline="0" dirty="0">
                          <a:latin typeface="+mn-lt"/>
                        </a:rPr>
                        <a:t>수정</a:t>
                      </a:r>
                      <a:r>
                        <a:rPr lang="en-US" altLang="ko-KR" sz="1000" baseline="0" dirty="0">
                          <a:latin typeface="+mn-lt"/>
                        </a:rPr>
                        <a:t>, </a:t>
                      </a:r>
                      <a:r>
                        <a:rPr lang="ko-KR" altLang="en-US" sz="1000" baseline="0" dirty="0">
                          <a:latin typeface="+mn-lt"/>
                        </a:rPr>
                        <a:t>삭제</a:t>
                      </a:r>
                      <a:r>
                        <a:rPr lang="en-US" altLang="ko-KR" sz="1000" baseline="0" dirty="0">
                          <a:latin typeface="+mn-lt"/>
                        </a:rPr>
                        <a:t>)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Stock</a:t>
                      </a:r>
                      <a:r>
                        <a:rPr lang="ko-KR" altLang="en-US" sz="1000" dirty="0">
                          <a:latin typeface="+mn-lt"/>
                        </a:rPr>
                        <a:t>테이블과 관련된 </a:t>
                      </a:r>
                      <a:r>
                        <a:rPr lang="en-US" altLang="ko-KR" sz="1000" dirty="0" err="1">
                          <a:latin typeface="+mn-lt"/>
                        </a:rPr>
                        <a:t>MainView</a:t>
                      </a:r>
                      <a:r>
                        <a:rPr lang="en-US" altLang="ko-KR" sz="1000" dirty="0">
                          <a:latin typeface="+mn-lt"/>
                        </a:rPr>
                        <a:t> </a:t>
                      </a:r>
                      <a:r>
                        <a:rPr lang="ko-KR" altLang="en-US" sz="1000" dirty="0">
                          <a:latin typeface="+mn-lt"/>
                        </a:rPr>
                        <a:t>및 버튼 클릭으로 뜨는 창에 </a:t>
                      </a:r>
                      <a:r>
                        <a:rPr lang="en-US" altLang="ko-KR" sz="1000" dirty="0" err="1">
                          <a:latin typeface="+mn-lt"/>
                        </a:rPr>
                        <a:t>TableView</a:t>
                      </a:r>
                      <a:r>
                        <a:rPr lang="en-US" altLang="ko-KR" sz="1000" dirty="0">
                          <a:latin typeface="+mn-lt"/>
                        </a:rPr>
                        <a:t> </a:t>
                      </a:r>
                      <a:r>
                        <a:rPr lang="ko-KR" altLang="en-US" sz="1000" dirty="0">
                          <a:latin typeface="+mn-lt"/>
                        </a:rPr>
                        <a:t>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매장 </a:t>
                      </a:r>
                      <a:r>
                        <a:rPr lang="en-US" altLang="ko-KR" sz="1000" dirty="0" err="1">
                          <a:latin typeface="+mn-lt"/>
                        </a:rPr>
                        <a:t>MainController</a:t>
                      </a:r>
                      <a:r>
                        <a:rPr lang="ko-KR" altLang="en-US" sz="1000" dirty="0">
                          <a:latin typeface="+mn-lt"/>
                        </a:rPr>
                        <a:t>영수증 작성 기능 보완</a:t>
                      </a:r>
                      <a:r>
                        <a:rPr lang="en-US" altLang="ko-KR" sz="1000" dirty="0">
                          <a:latin typeface="+mn-lt"/>
                        </a:rPr>
                        <a:t>,  </a:t>
                      </a:r>
                      <a:r>
                        <a:rPr lang="ko-KR" altLang="en-US" sz="1000" dirty="0">
                          <a:latin typeface="+mn-lt"/>
                        </a:rPr>
                        <a:t>창고 </a:t>
                      </a:r>
                      <a:r>
                        <a:rPr lang="en-US" altLang="ko-KR" sz="1000" dirty="0" err="1">
                          <a:latin typeface="+mn-lt"/>
                        </a:rPr>
                        <a:t>MainController</a:t>
                      </a:r>
                      <a:r>
                        <a:rPr lang="en-US" altLang="ko-KR" sz="1000" baseline="0" dirty="0">
                          <a:latin typeface="+mn-lt"/>
                        </a:rPr>
                        <a:t> </a:t>
                      </a:r>
                      <a:r>
                        <a:rPr lang="ko-KR" altLang="en-US" sz="1000" baseline="0" dirty="0">
                          <a:latin typeface="+mn-lt"/>
                        </a:rPr>
                        <a:t>상품등록 보완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재고 등록 및 삭제와 관련된 </a:t>
                      </a:r>
                      <a:r>
                        <a:rPr lang="en-US" altLang="ko-KR" sz="1000" dirty="0" err="1">
                          <a:latin typeface="+mn-lt"/>
                        </a:rPr>
                        <a:t>Stock</a:t>
                      </a:r>
                      <a:r>
                        <a:rPr lang="en-US" altLang="ko-KR" sz="1000" baseline="0" dirty="0" err="1">
                          <a:latin typeface="+mn-lt"/>
                        </a:rPr>
                        <a:t>DAO</a:t>
                      </a:r>
                      <a:r>
                        <a:rPr lang="en-US" altLang="ko-KR" sz="1000" baseline="0" dirty="0">
                          <a:latin typeface="+mn-lt"/>
                        </a:rPr>
                        <a:t>, </a:t>
                      </a:r>
                      <a:r>
                        <a:rPr lang="en-US" altLang="ko-KR" sz="1000" baseline="0" dirty="0" err="1">
                          <a:latin typeface="+mn-lt"/>
                        </a:rPr>
                        <a:t>StockController</a:t>
                      </a:r>
                      <a:r>
                        <a:rPr lang="ko-KR" altLang="en-US" sz="1000" baseline="0" dirty="0">
                          <a:latin typeface="+mn-lt"/>
                        </a:rPr>
                        <a:t>내용</a:t>
                      </a:r>
                      <a:r>
                        <a:rPr lang="en-US" altLang="ko-KR" sz="1000" baseline="0" dirty="0">
                          <a:latin typeface="+mn-lt"/>
                        </a:rPr>
                        <a:t>, </a:t>
                      </a:r>
                      <a:r>
                        <a:rPr lang="ko-KR" altLang="en-US" sz="1000" baseline="0" dirty="0">
                          <a:latin typeface="+mn-lt"/>
                        </a:rPr>
                        <a:t>기능 추가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Transaction 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테이블</a:t>
                      </a:r>
                      <a:r>
                        <a:rPr lang="en-US" altLang="ko-KR" sz="1000" dirty="0">
                          <a:latin typeface="+mn-lt"/>
                        </a:rPr>
                        <a:t>,</a:t>
                      </a:r>
                      <a:r>
                        <a:rPr lang="en-US" altLang="ko-KR" sz="1000" baseline="0" dirty="0">
                          <a:latin typeface="+mn-lt"/>
                        </a:rPr>
                        <a:t> </a:t>
                      </a:r>
                      <a:r>
                        <a:rPr lang="ko-KR" altLang="en-US" sz="1000" baseline="0" dirty="0">
                          <a:latin typeface="+mn-lt"/>
                        </a:rPr>
                        <a:t>매장 </a:t>
                      </a:r>
                      <a:r>
                        <a:rPr lang="en-US" altLang="ko-KR" sz="1000" baseline="0" dirty="0" err="1">
                          <a:latin typeface="+mn-lt"/>
                        </a:rPr>
                        <a:t>MainController</a:t>
                      </a:r>
                      <a:r>
                        <a:rPr lang="ko-KR" altLang="en-US" sz="1000" baseline="0" dirty="0">
                          <a:latin typeface="+mn-lt"/>
                        </a:rPr>
                        <a:t>의 영수증 작성된 거래 저장 기능 완료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Department</a:t>
                      </a:r>
                    </a:p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View</a:t>
                      </a:r>
                      <a:r>
                        <a:rPr lang="en-US" altLang="ko-KR" sz="1000" baseline="0" dirty="0">
                          <a:latin typeface="+mn-lt"/>
                        </a:rPr>
                        <a:t> </a:t>
                      </a:r>
                      <a:r>
                        <a:rPr lang="ko-KR" altLang="en-US" sz="1000" baseline="0" dirty="0">
                          <a:latin typeface="+mn-lt"/>
                        </a:rPr>
                        <a:t>재설계</a:t>
                      </a:r>
                      <a:r>
                        <a:rPr lang="en-US" altLang="ko-KR" sz="1000" baseline="0" dirty="0"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매장</a:t>
                      </a:r>
                      <a:r>
                        <a:rPr lang="en-US" altLang="ko-KR" sz="1000" dirty="0">
                          <a:latin typeface="+mn-lt"/>
                        </a:rPr>
                        <a:t>, </a:t>
                      </a:r>
                      <a:r>
                        <a:rPr lang="ko-KR" altLang="en-US" sz="1000" dirty="0">
                          <a:latin typeface="+mn-lt"/>
                        </a:rPr>
                        <a:t>창고</a:t>
                      </a:r>
                      <a:r>
                        <a:rPr lang="en-US" altLang="ko-KR" sz="1000" dirty="0">
                          <a:latin typeface="+mn-lt"/>
                        </a:rPr>
                        <a:t>, </a:t>
                      </a:r>
                      <a:r>
                        <a:rPr lang="ko-KR" altLang="en-US" sz="1000" dirty="0">
                          <a:latin typeface="+mn-lt"/>
                        </a:rPr>
                        <a:t>사무실 </a:t>
                      </a:r>
                      <a:r>
                        <a:rPr lang="en-US" altLang="ko-KR" sz="1000" dirty="0">
                          <a:latin typeface="+mn-lt"/>
                        </a:rPr>
                        <a:t>Main View</a:t>
                      </a:r>
                      <a:r>
                        <a:rPr lang="ko-KR" altLang="en-US" sz="1000" dirty="0">
                          <a:latin typeface="+mn-lt"/>
                        </a:rPr>
                        <a:t>에 로고 추가 및 검색영역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Department</a:t>
                      </a:r>
                    </a:p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View</a:t>
                      </a:r>
                      <a:r>
                        <a:rPr lang="en-US" altLang="ko-KR" sz="1000" baseline="0" dirty="0">
                          <a:latin typeface="+mn-lt"/>
                        </a:rPr>
                        <a:t> </a:t>
                      </a:r>
                      <a:r>
                        <a:rPr lang="ko-KR" altLang="en-US" sz="1000" baseline="0" dirty="0">
                          <a:latin typeface="+mn-lt"/>
                        </a:rPr>
                        <a:t>재설계</a:t>
                      </a:r>
                      <a:r>
                        <a:rPr lang="en-US" altLang="ko-KR" sz="1000" baseline="0" dirty="0">
                          <a:latin typeface="+mn-lt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매장</a:t>
                      </a:r>
                      <a:r>
                        <a:rPr lang="en-US" altLang="ko-KR" sz="1000" dirty="0">
                          <a:latin typeface="+mn-lt"/>
                        </a:rPr>
                        <a:t>, </a:t>
                      </a:r>
                      <a:r>
                        <a:rPr lang="ko-KR" altLang="en-US" sz="1000" dirty="0">
                          <a:latin typeface="+mn-lt"/>
                        </a:rPr>
                        <a:t>창고</a:t>
                      </a:r>
                      <a:r>
                        <a:rPr lang="en-US" altLang="ko-KR" sz="1000" dirty="0">
                          <a:latin typeface="+mn-lt"/>
                        </a:rPr>
                        <a:t>, </a:t>
                      </a:r>
                      <a:r>
                        <a:rPr lang="ko-KR" altLang="en-US" sz="1000" dirty="0">
                          <a:latin typeface="+mn-lt"/>
                        </a:rPr>
                        <a:t>사무실 </a:t>
                      </a:r>
                      <a:r>
                        <a:rPr lang="en-US" altLang="ko-KR" sz="1000" dirty="0">
                          <a:latin typeface="+mn-lt"/>
                        </a:rPr>
                        <a:t>Main View</a:t>
                      </a:r>
                      <a:r>
                        <a:rPr lang="ko-KR" altLang="en-US" sz="1000" dirty="0">
                          <a:latin typeface="+mn-lt"/>
                        </a:rPr>
                        <a:t>에 로고 추가 및 검색영역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230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Transaction</a:t>
                      </a:r>
                    </a:p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Dao</a:t>
                      </a:r>
                      <a:r>
                        <a:rPr lang="ko-KR" altLang="en-US" sz="1000" baseline="0" dirty="0">
                          <a:latin typeface="+mn-lt"/>
                        </a:rPr>
                        <a:t>와 매장 </a:t>
                      </a:r>
                      <a:r>
                        <a:rPr lang="en-US" altLang="ko-KR" sz="1000" baseline="0" dirty="0" err="1">
                          <a:latin typeface="+mn-lt"/>
                        </a:rPr>
                        <a:t>MainController</a:t>
                      </a:r>
                      <a:r>
                        <a:rPr lang="en-US" altLang="ko-KR" sz="1000" baseline="0" dirty="0">
                          <a:latin typeface="+mn-lt"/>
                        </a:rPr>
                        <a:t> </a:t>
                      </a:r>
                      <a:r>
                        <a:rPr lang="ko-KR" altLang="en-US" sz="1000" baseline="0" dirty="0">
                          <a:latin typeface="+mn-lt"/>
                        </a:rPr>
                        <a:t>기능 보완 및 </a:t>
                      </a:r>
                      <a:endParaRPr lang="en-US" altLang="ko-KR" sz="1000" baseline="0" dirty="0"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000" baseline="0" dirty="0">
                          <a:latin typeface="+mn-lt"/>
                        </a:rPr>
                        <a:t>내용 추가</a:t>
                      </a:r>
                      <a:endParaRPr lang="ko-KR" altLang="en-US" sz="1000" dirty="0">
                        <a:latin typeface="+mn-lt"/>
                      </a:endParaRP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Transaction</a:t>
                      </a:r>
                      <a:endParaRPr lang="en-US" altLang="ko-KR" sz="1000" baseline="0" dirty="0"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000" baseline="0" dirty="0">
                          <a:latin typeface="+mn-lt"/>
                        </a:rPr>
                        <a:t>테이블과 관련된</a:t>
                      </a:r>
                      <a:endParaRPr lang="en-US" altLang="ko-KR" sz="1000" baseline="0" dirty="0">
                        <a:latin typeface="+mn-lt"/>
                      </a:endParaRPr>
                    </a:p>
                    <a:p>
                      <a:pPr algn="l" latinLnBrk="1"/>
                      <a:r>
                        <a:rPr lang="en-US" altLang="ko-KR" sz="1000" dirty="0" err="1">
                          <a:latin typeface="+mn-lt"/>
                        </a:rPr>
                        <a:t>TableView</a:t>
                      </a:r>
                      <a:r>
                        <a:rPr lang="en-US" altLang="ko-KR" sz="1000" dirty="0">
                          <a:latin typeface="+mn-lt"/>
                        </a:rPr>
                        <a:t> </a:t>
                      </a:r>
                      <a:r>
                        <a:rPr lang="ko-KR" altLang="en-US" sz="1000" dirty="0">
                          <a:latin typeface="+mn-lt"/>
                        </a:rPr>
                        <a:t>영역에 </a:t>
                      </a:r>
                      <a:r>
                        <a:rPr lang="en-US" altLang="ko-KR" sz="1000" dirty="0">
                          <a:latin typeface="+mn-lt"/>
                        </a:rPr>
                        <a:t>transaction</a:t>
                      </a:r>
                    </a:p>
                    <a:p>
                      <a:pPr algn="l" latinLnBrk="1"/>
                      <a:r>
                        <a:rPr lang="en-US" altLang="ko-KR" sz="1000" baseline="0" dirty="0">
                          <a:latin typeface="+mn-lt"/>
                        </a:rPr>
                        <a:t>Table </a:t>
                      </a:r>
                      <a:r>
                        <a:rPr lang="ko-KR" altLang="en-US" sz="1000" baseline="0" dirty="0">
                          <a:latin typeface="+mn-lt"/>
                        </a:rPr>
                        <a:t>추가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매장</a:t>
                      </a:r>
                      <a:r>
                        <a:rPr lang="en-US" altLang="ko-KR" sz="1000" dirty="0">
                          <a:latin typeface="+mn-lt"/>
                        </a:rPr>
                        <a:t>, </a:t>
                      </a:r>
                      <a:r>
                        <a:rPr lang="ko-KR" altLang="en-US" sz="1000" dirty="0">
                          <a:latin typeface="+mn-lt"/>
                        </a:rPr>
                        <a:t>창고</a:t>
                      </a:r>
                      <a:r>
                        <a:rPr lang="en-US" altLang="ko-KR" sz="1000" dirty="0">
                          <a:latin typeface="+mn-lt"/>
                        </a:rPr>
                        <a:t>, </a:t>
                      </a:r>
                      <a:r>
                        <a:rPr lang="ko-KR" altLang="en-US" sz="1000" dirty="0">
                          <a:latin typeface="+mn-lt"/>
                        </a:rPr>
                        <a:t>사무실 </a:t>
                      </a:r>
                      <a:r>
                        <a:rPr lang="en-US" altLang="ko-KR" sz="1000" dirty="0" err="1">
                          <a:latin typeface="+mn-lt"/>
                        </a:rPr>
                        <a:t>MainControlle</a:t>
                      </a:r>
                      <a:r>
                        <a:rPr lang="ko-KR" altLang="en-US" sz="1000" dirty="0">
                          <a:latin typeface="+mn-lt"/>
                        </a:rPr>
                        <a:t>에 검색 기능 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Chart</a:t>
                      </a:r>
                      <a:r>
                        <a:rPr lang="ko-KR" altLang="en-US" sz="1000" dirty="0">
                          <a:latin typeface="+mn-lt"/>
                        </a:rPr>
                        <a:t>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+mn-lt"/>
                        </a:rPr>
                        <a:t>파일저장 및 로그 기능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PPT</a:t>
                      </a:r>
                      <a:r>
                        <a:rPr lang="ko-KR" altLang="en-US" sz="1000" dirty="0">
                          <a:latin typeface="+mn-lt"/>
                        </a:rPr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lt"/>
                        </a:rPr>
                        <a:t>PPT</a:t>
                      </a:r>
                      <a:r>
                        <a:rPr lang="ko-KR" altLang="en-US" sz="1000" dirty="0">
                          <a:latin typeface="+mn-lt"/>
                        </a:rPr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2234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39552" y="1988840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돋움" pitchFamily="50" charset="-127"/>
              </a:rPr>
              <a:t>기본적인 것과 반복이 가장 중요하다는 걸 다시 느꼈습니다</a:t>
            </a:r>
            <a:r>
              <a:rPr lang="en-US" altLang="ko-KR" sz="1600" b="1" dirty="0">
                <a:solidFill>
                  <a:schemeClr val="bg1"/>
                </a:solidFill>
                <a:latin typeface="돋움" pitchFamily="50" charset="-127"/>
              </a:rPr>
              <a:t>.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돋움" pitchFamily="50" charset="-127"/>
              </a:rPr>
              <a:t>메인 </a:t>
            </a:r>
            <a:r>
              <a:rPr lang="ko-KR" altLang="en-US" sz="1600" b="1" dirty="0" err="1">
                <a:solidFill>
                  <a:schemeClr val="bg1"/>
                </a:solidFill>
                <a:latin typeface="돋움" pitchFamily="50" charset="-127"/>
              </a:rPr>
              <a:t>뷰가</a:t>
            </a:r>
            <a:r>
              <a:rPr lang="ko-KR" altLang="en-US" sz="1600" b="1" dirty="0">
                <a:solidFill>
                  <a:schemeClr val="bg1"/>
                </a:solidFill>
                <a:latin typeface="돋움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돋움" pitchFamily="50" charset="-127"/>
              </a:rPr>
              <a:t>3</a:t>
            </a:r>
            <a:r>
              <a:rPr lang="ko-KR" altLang="en-US" sz="1600" b="1" dirty="0">
                <a:solidFill>
                  <a:schemeClr val="bg1"/>
                </a:solidFill>
                <a:latin typeface="돋움" pitchFamily="50" charset="-127"/>
              </a:rPr>
              <a:t>개다 보니 기본적인 것들을 계속 반복하게 됐는데</a:t>
            </a:r>
            <a:r>
              <a:rPr lang="en-US" altLang="ko-KR" sz="1600" b="1" dirty="0">
                <a:solidFill>
                  <a:schemeClr val="bg1"/>
                </a:solidFill>
                <a:latin typeface="돋움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돋움" pitchFamily="50" charset="-127"/>
              </a:rPr>
              <a:t>그 과정을 거치면서</a:t>
            </a:r>
            <a:r>
              <a:rPr lang="en-US" altLang="ko-KR" sz="1600" b="1" dirty="0">
                <a:solidFill>
                  <a:schemeClr val="bg1"/>
                </a:solidFill>
                <a:latin typeface="돋움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돋움" pitchFamily="50" charset="-127"/>
              </a:rPr>
              <a:t>잘 못한다고 생각해서 두렵게 느껴지던 것들이 전보다는 쉽게 느껴지게 됐습니다</a:t>
            </a:r>
            <a:r>
              <a:rPr lang="en-US" altLang="ko-KR" sz="1600" b="1" dirty="0">
                <a:solidFill>
                  <a:schemeClr val="bg1"/>
                </a:solidFill>
                <a:latin typeface="돋움" pitchFamily="50" charset="-127"/>
              </a:rPr>
              <a:t>.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돋움" pitchFamily="50" charset="-127"/>
              </a:rPr>
              <a:t>이번 프로젝트를 통해 회피하고 싶었던 것들을 하나 둘 완성해가는 경험은 프로그래밍 뿐만 아니라 삶에 있어서도 좋은 경험이 됐습니다</a:t>
            </a:r>
            <a:r>
              <a:rPr lang="en-US" altLang="ko-KR" sz="1600" b="1" dirty="0">
                <a:solidFill>
                  <a:schemeClr val="bg1"/>
                </a:solidFill>
                <a:latin typeface="돋움" pitchFamily="50" charset="-127"/>
              </a:rPr>
              <a:t>.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돋움" pitchFamily="50" charset="-127"/>
              </a:rPr>
              <a:t>개인적인 공부를 소홀히 한 결과 </a:t>
            </a:r>
            <a:r>
              <a:rPr lang="en-US" altLang="ko-KR" sz="1600" b="1" dirty="0" err="1">
                <a:solidFill>
                  <a:schemeClr val="bg1"/>
                </a:solidFill>
                <a:latin typeface="돋움" pitchFamily="50" charset="-127"/>
              </a:rPr>
              <a:t>sql</a:t>
            </a:r>
            <a:r>
              <a:rPr lang="ko-KR" altLang="en-US" sz="1600" b="1" dirty="0">
                <a:solidFill>
                  <a:schemeClr val="bg1"/>
                </a:solidFill>
                <a:latin typeface="돋움" pitchFamily="50" charset="-127"/>
              </a:rPr>
              <a:t>문이나 프로그램 설치 등에 부족한 점이 많아 아쉬웠고 좀 더 열심히 배워야겠다고 생각했습니다</a:t>
            </a:r>
            <a:r>
              <a:rPr lang="en-US" altLang="ko-KR" sz="1600" b="1" dirty="0">
                <a:solidFill>
                  <a:schemeClr val="bg1"/>
                </a:solidFill>
                <a:latin typeface="돋움" pitchFamily="50" charset="-127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돋움" pitchFamily="50" charset="-127"/>
            </a:endParaRPr>
          </a:p>
          <a:p>
            <a:endParaRPr lang="en-US" altLang="ko-KR" b="1" dirty="0">
              <a:solidFill>
                <a:schemeClr val="bg2"/>
              </a:solidFill>
              <a:latin typeface="돋움" pitchFamily="50" charset="-127"/>
            </a:endParaRP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30682989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513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590376" y="1989584"/>
            <a:ext cx="8143056" cy="4174976"/>
          </a:xfrm>
          <a:gradFill flip="none"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8000"/>
                  <a:hueMod val="94000"/>
                  <a:satMod val="130000"/>
                  <a:lumMod val="138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4000"/>
                  <a:lumMod val="88000"/>
                </a:schemeClr>
              </a:gs>
            </a:gsLst>
            <a:lin ang="1800000" scaled="0"/>
            <a:tileRect/>
          </a:gradFill>
          <a:effectLst>
            <a:softEdge rad="63500"/>
          </a:effectLst>
          <a:scene3d>
            <a:camera prst="orthographicFront"/>
            <a:lightRig rig="chilly" dir="t"/>
          </a:scene3d>
          <a:sp3d extrusionH="76200" contourW="12700" prstMaterial="translucentPowder">
            <a:bevelT/>
            <a:extrusionClr>
              <a:schemeClr val="bg2"/>
            </a:extrusionClr>
            <a:contourClr>
              <a:schemeClr val="accent2"/>
            </a:contourClr>
          </a:sp3d>
        </p:spPr>
        <p:txBody>
          <a:bodyPr lIns="360000" tIns="432000" rIns="360000" bIns="432000" anchor="t" anchorCtr="0">
            <a:normAutofit/>
          </a:bodyPr>
          <a:lstStyle/>
          <a:p>
            <a:endParaRPr lang="ko-KR" altLang="en-US" b="1" dirty="0">
              <a:solidFill>
                <a:schemeClr val="tx1"/>
              </a:solidFill>
              <a:latin typeface="돋움" pitchFamily="50" charset="-127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5208444" y="5744873"/>
            <a:ext cx="1015126" cy="2880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/>
          <p:cNvSpPr/>
          <p:nvPr/>
        </p:nvSpPr>
        <p:spPr>
          <a:xfrm>
            <a:off x="5868144" y="3068960"/>
            <a:ext cx="720000" cy="2880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/>
          <p:cNvSpPr/>
          <p:nvPr/>
        </p:nvSpPr>
        <p:spPr>
          <a:xfrm>
            <a:off x="3131840" y="3141000"/>
            <a:ext cx="720000" cy="2880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213454" y="4254538"/>
            <a:ext cx="720000" cy="2880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17297" y="4265539"/>
            <a:ext cx="825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직원번호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15616" y="3674641"/>
            <a:ext cx="1152000" cy="540000"/>
          </a:xfrm>
          <a:prstGeom prst="rect">
            <a:avLst/>
          </a:prstGeom>
          <a:solidFill>
            <a:srgbClr val="2862AA">
              <a:alpha val="5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81752634"/>
              </p:ext>
            </p:extLst>
          </p:nvPr>
        </p:nvGraphicFramePr>
        <p:xfrm>
          <a:off x="539552" y="548680"/>
          <a:ext cx="8208912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31640" y="375768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직원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87988" y="5215874"/>
            <a:ext cx="1152000" cy="540000"/>
          </a:xfrm>
          <a:prstGeom prst="rect">
            <a:avLst/>
          </a:prstGeom>
          <a:solidFill>
            <a:srgbClr val="2862AA">
              <a:alpha val="5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709717" y="3663096"/>
            <a:ext cx="1152000" cy="540000"/>
          </a:xfrm>
          <a:prstGeom prst="rect">
            <a:avLst/>
          </a:prstGeom>
          <a:solidFill>
            <a:srgbClr val="2862AA">
              <a:alpha val="5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8264" y="375768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재고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5936" y="530120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거래처</a:t>
            </a:r>
          </a:p>
        </p:txBody>
      </p:sp>
      <p:sp>
        <p:nvSpPr>
          <p:cNvPr id="19" name="다이아몬드 18"/>
          <p:cNvSpPr/>
          <p:nvPr/>
        </p:nvSpPr>
        <p:spPr>
          <a:xfrm>
            <a:off x="3707904" y="3573096"/>
            <a:ext cx="1512000" cy="720000"/>
          </a:xfrm>
          <a:prstGeom prst="diamond">
            <a:avLst/>
          </a:prstGeom>
          <a:solidFill>
            <a:srgbClr val="2862AA">
              <a:alpha val="5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23928" y="375768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거래내역</a:t>
            </a:r>
          </a:p>
        </p:txBody>
      </p:sp>
      <p:cxnSp>
        <p:nvCxnSpPr>
          <p:cNvPr id="28" name="직선 연결선 27"/>
          <p:cNvCxnSpPr>
            <a:stCxn id="13" idx="3"/>
            <a:endCxn id="19" idx="1"/>
          </p:cNvCxnSpPr>
          <p:nvPr/>
        </p:nvCxnSpPr>
        <p:spPr>
          <a:xfrm flipV="1">
            <a:off x="2267616" y="3933096"/>
            <a:ext cx="1440288" cy="11545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9" idx="3"/>
            <a:endCxn id="18" idx="1"/>
          </p:cNvCxnSpPr>
          <p:nvPr/>
        </p:nvCxnSpPr>
        <p:spPr>
          <a:xfrm>
            <a:off x="5219904" y="3933096"/>
            <a:ext cx="1489813" cy="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4463904" y="4293096"/>
            <a:ext cx="84" cy="922778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74046" y="4414785"/>
            <a:ext cx="52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53100" y="4662833"/>
            <a:ext cx="529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직급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0120" y="4687931"/>
            <a:ext cx="520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부서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076149" y="3090009"/>
            <a:ext cx="825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전화번호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75656" y="2962477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PW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827648" y="3106477"/>
            <a:ext cx="359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2069802" y="3079008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719632" y="3109006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403648" y="2951476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639351" y="4416822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030483" y="4690394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1655676" y="4654610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stCxn id="53" idx="5"/>
            <a:endCxn id="13" idx="0"/>
          </p:cNvCxnSpPr>
          <p:nvPr/>
        </p:nvCxnSpPr>
        <p:spPr>
          <a:xfrm>
            <a:off x="1180551" y="3354829"/>
            <a:ext cx="511065" cy="319812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54" idx="4"/>
            <a:endCxn id="13" idx="0"/>
          </p:cNvCxnSpPr>
          <p:nvPr/>
        </p:nvCxnSpPr>
        <p:spPr>
          <a:xfrm>
            <a:off x="1673648" y="3239476"/>
            <a:ext cx="17968" cy="435165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3" idx="0"/>
            <a:endCxn id="52" idx="3"/>
          </p:cNvCxnSpPr>
          <p:nvPr/>
        </p:nvCxnSpPr>
        <p:spPr>
          <a:xfrm flipV="1">
            <a:off x="1691616" y="3324831"/>
            <a:ext cx="483628" cy="349810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13" idx="2"/>
            <a:endCxn id="51" idx="2"/>
          </p:cNvCxnSpPr>
          <p:nvPr/>
        </p:nvCxnSpPr>
        <p:spPr>
          <a:xfrm>
            <a:off x="1691616" y="4214641"/>
            <a:ext cx="521838" cy="183897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13" idx="2"/>
            <a:endCxn id="55" idx="7"/>
          </p:cNvCxnSpPr>
          <p:nvPr/>
        </p:nvCxnSpPr>
        <p:spPr>
          <a:xfrm flipH="1">
            <a:off x="1100270" y="4214641"/>
            <a:ext cx="591346" cy="244358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13" idx="2"/>
            <a:endCxn id="56" idx="0"/>
          </p:cNvCxnSpPr>
          <p:nvPr/>
        </p:nvCxnSpPr>
        <p:spPr>
          <a:xfrm flipH="1">
            <a:off x="1300483" y="4214641"/>
            <a:ext cx="391133" cy="475753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13" idx="2"/>
            <a:endCxn id="58" idx="0"/>
          </p:cNvCxnSpPr>
          <p:nvPr/>
        </p:nvCxnSpPr>
        <p:spPr>
          <a:xfrm>
            <a:off x="1691616" y="4214641"/>
            <a:ext cx="234060" cy="439969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098402" y="3152001"/>
            <a:ext cx="825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거래번호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779912" y="2852936"/>
            <a:ext cx="61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수량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15" name="TextBox 114"/>
          <p:cNvSpPr txBox="1"/>
          <p:nvPr/>
        </p:nvSpPr>
        <p:spPr>
          <a:xfrm>
            <a:off x="4350277" y="2763313"/>
            <a:ext cx="61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수량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971004" y="2979379"/>
            <a:ext cx="61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수량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17" name="TextBox 116"/>
          <p:cNvSpPr txBox="1"/>
          <p:nvPr/>
        </p:nvSpPr>
        <p:spPr>
          <a:xfrm>
            <a:off x="5219904" y="3305090"/>
            <a:ext cx="69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배송지</a:t>
            </a:r>
            <a:endParaRPr lang="ko-KR" alt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367690" y="3594870"/>
            <a:ext cx="855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결제금액</a:t>
            </a:r>
            <a:endParaRPr lang="ko-KR" altLang="en-US" sz="12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367690" y="4078002"/>
            <a:ext cx="855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결제여부</a:t>
            </a:r>
            <a:endParaRPr lang="ko-KR" alt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827895" y="4338986"/>
            <a:ext cx="855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배송여부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554758" y="4353140"/>
            <a:ext cx="517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메모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121920" y="4581128"/>
            <a:ext cx="64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할인율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987824" y="4016097"/>
            <a:ext cx="80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거래날짜</a:t>
            </a:r>
          </a:p>
        </p:txBody>
      </p:sp>
      <p:sp>
        <p:nvSpPr>
          <p:cNvPr id="124" name="타원 123"/>
          <p:cNvSpPr/>
          <p:nvPr/>
        </p:nvSpPr>
        <p:spPr>
          <a:xfrm>
            <a:off x="5367690" y="4067001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/>
          <p:cNvSpPr/>
          <p:nvPr/>
        </p:nvSpPr>
        <p:spPr>
          <a:xfrm>
            <a:off x="5367690" y="3598204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/>
          <p:cNvSpPr/>
          <p:nvPr/>
        </p:nvSpPr>
        <p:spPr>
          <a:xfrm>
            <a:off x="5190152" y="3303417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/>
          <p:cNvSpPr/>
          <p:nvPr/>
        </p:nvSpPr>
        <p:spPr>
          <a:xfrm>
            <a:off x="4859904" y="4333485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/>
          <p:cNvSpPr/>
          <p:nvPr/>
        </p:nvSpPr>
        <p:spPr>
          <a:xfrm>
            <a:off x="4058207" y="4566655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/>
          <p:cNvSpPr/>
          <p:nvPr/>
        </p:nvSpPr>
        <p:spPr>
          <a:xfrm>
            <a:off x="3020630" y="3996821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/>
          <p:cNvSpPr/>
          <p:nvPr/>
        </p:nvSpPr>
        <p:spPr>
          <a:xfrm>
            <a:off x="3779912" y="2852968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/>
          <p:cNvSpPr/>
          <p:nvPr/>
        </p:nvSpPr>
        <p:spPr>
          <a:xfrm>
            <a:off x="4392040" y="2758618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5001369" y="2967458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/>
          <p:cNvSpPr/>
          <p:nvPr/>
        </p:nvSpPr>
        <p:spPr>
          <a:xfrm>
            <a:off x="3510950" y="4353140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연결선 136"/>
          <p:cNvCxnSpPr>
            <a:stCxn id="130" idx="5"/>
            <a:endCxn id="19" idx="0"/>
          </p:cNvCxnSpPr>
          <p:nvPr/>
        </p:nvCxnSpPr>
        <p:spPr>
          <a:xfrm>
            <a:off x="3746398" y="3386823"/>
            <a:ext cx="717506" cy="186273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>
            <a:stCxn id="131" idx="4"/>
            <a:endCxn id="19" idx="0"/>
          </p:cNvCxnSpPr>
          <p:nvPr/>
        </p:nvCxnSpPr>
        <p:spPr>
          <a:xfrm>
            <a:off x="4049912" y="3140968"/>
            <a:ext cx="413992" cy="432128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stCxn id="132" idx="4"/>
            <a:endCxn id="19" idx="0"/>
          </p:cNvCxnSpPr>
          <p:nvPr/>
        </p:nvCxnSpPr>
        <p:spPr>
          <a:xfrm flipH="1">
            <a:off x="4463904" y="3046618"/>
            <a:ext cx="198136" cy="526478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>
            <a:stCxn id="133" idx="2"/>
            <a:endCxn id="19" idx="0"/>
          </p:cNvCxnSpPr>
          <p:nvPr/>
        </p:nvCxnSpPr>
        <p:spPr>
          <a:xfrm flipH="1">
            <a:off x="4463904" y="3111458"/>
            <a:ext cx="537465" cy="461638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>
            <a:stCxn id="126" idx="2"/>
            <a:endCxn id="19" idx="0"/>
          </p:cNvCxnSpPr>
          <p:nvPr/>
        </p:nvCxnSpPr>
        <p:spPr>
          <a:xfrm flipH="1">
            <a:off x="4463904" y="3447417"/>
            <a:ext cx="726248" cy="125679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stCxn id="125" idx="2"/>
            <a:endCxn id="19" idx="0"/>
          </p:cNvCxnSpPr>
          <p:nvPr/>
        </p:nvCxnSpPr>
        <p:spPr>
          <a:xfrm flipH="1" flipV="1">
            <a:off x="4463904" y="3573096"/>
            <a:ext cx="903786" cy="169108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>
            <a:stCxn id="124" idx="2"/>
            <a:endCxn id="19" idx="2"/>
          </p:cNvCxnSpPr>
          <p:nvPr/>
        </p:nvCxnSpPr>
        <p:spPr>
          <a:xfrm flipH="1">
            <a:off x="4463904" y="4211001"/>
            <a:ext cx="903786" cy="82095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stCxn id="127" idx="2"/>
            <a:endCxn id="19" idx="2"/>
          </p:cNvCxnSpPr>
          <p:nvPr/>
        </p:nvCxnSpPr>
        <p:spPr>
          <a:xfrm flipH="1" flipV="1">
            <a:off x="4463904" y="4293096"/>
            <a:ext cx="396000" cy="184389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28" idx="0"/>
            <a:endCxn id="19" idx="2"/>
          </p:cNvCxnSpPr>
          <p:nvPr/>
        </p:nvCxnSpPr>
        <p:spPr>
          <a:xfrm flipV="1">
            <a:off x="4418207" y="4293096"/>
            <a:ext cx="45697" cy="273559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35" idx="0"/>
            <a:endCxn id="19" idx="2"/>
          </p:cNvCxnSpPr>
          <p:nvPr/>
        </p:nvCxnSpPr>
        <p:spPr>
          <a:xfrm flipV="1">
            <a:off x="3780950" y="4293096"/>
            <a:ext cx="682954" cy="60044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129" idx="6"/>
            <a:endCxn id="19" idx="2"/>
          </p:cNvCxnSpPr>
          <p:nvPr/>
        </p:nvCxnSpPr>
        <p:spPr>
          <a:xfrm>
            <a:off x="3740630" y="4140821"/>
            <a:ext cx="723274" cy="152275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867638" y="3068960"/>
            <a:ext cx="79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재고번호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190743" y="2782925"/>
            <a:ext cx="646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원단명</a:t>
            </a:r>
            <a:endParaRPr lang="ko-KR" altLang="en-US" sz="1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7884368" y="2730464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컬러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8100782" y="3040312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소재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090162" y="3430221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8137237" y="3800073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단가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820552" y="4621485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출고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090162" y="4222737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입고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322498" y="4854655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홀딩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6746498" y="4850257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반품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940152" y="4304129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샘플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6189218" y="4615984"/>
            <a:ext cx="759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서비스</a:t>
            </a:r>
          </a:p>
        </p:txBody>
      </p:sp>
      <p:sp>
        <p:nvSpPr>
          <p:cNvPr id="184" name="타원 183"/>
          <p:cNvSpPr/>
          <p:nvPr/>
        </p:nvSpPr>
        <p:spPr>
          <a:xfrm>
            <a:off x="6156256" y="2780960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/>
          <p:cNvSpPr/>
          <p:nvPr/>
        </p:nvSpPr>
        <p:spPr>
          <a:xfrm>
            <a:off x="6189218" y="4621485"/>
            <a:ext cx="61503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/>
          <p:cNvSpPr/>
          <p:nvPr/>
        </p:nvSpPr>
        <p:spPr>
          <a:xfrm>
            <a:off x="7867237" y="2716768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/>
          <p:cNvSpPr/>
          <p:nvPr/>
        </p:nvSpPr>
        <p:spPr>
          <a:xfrm>
            <a:off x="8072408" y="3029438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/>
          <p:cNvSpPr/>
          <p:nvPr/>
        </p:nvSpPr>
        <p:spPr>
          <a:xfrm>
            <a:off x="8044518" y="3397006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>
            <a:off x="8100392" y="3789040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/>
          <p:cNvSpPr/>
          <p:nvPr/>
        </p:nvSpPr>
        <p:spPr>
          <a:xfrm>
            <a:off x="8044518" y="4187289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/>
          <p:cNvSpPr/>
          <p:nvPr/>
        </p:nvSpPr>
        <p:spPr>
          <a:xfrm>
            <a:off x="7777197" y="4588659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/>
          <p:cNvSpPr/>
          <p:nvPr/>
        </p:nvSpPr>
        <p:spPr>
          <a:xfrm>
            <a:off x="7320366" y="4844756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/>
          <p:cNvSpPr/>
          <p:nvPr/>
        </p:nvSpPr>
        <p:spPr>
          <a:xfrm>
            <a:off x="6745717" y="4838188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/>
          <p:cNvSpPr/>
          <p:nvPr/>
        </p:nvSpPr>
        <p:spPr>
          <a:xfrm>
            <a:off x="5920743" y="4314999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7" name="직선 연결선 196"/>
          <p:cNvCxnSpPr>
            <a:stCxn id="185" idx="5"/>
            <a:endCxn id="18" idx="0"/>
          </p:cNvCxnSpPr>
          <p:nvPr/>
        </p:nvCxnSpPr>
        <p:spPr>
          <a:xfrm>
            <a:off x="6482702" y="3314783"/>
            <a:ext cx="803015" cy="348313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>
            <a:cxnSpLocks/>
            <a:stCxn id="184" idx="4"/>
            <a:endCxn id="18" idx="0"/>
          </p:cNvCxnSpPr>
          <p:nvPr/>
        </p:nvCxnSpPr>
        <p:spPr>
          <a:xfrm>
            <a:off x="6516256" y="3068960"/>
            <a:ext cx="769461" cy="594136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>
            <a:cxnSpLocks/>
            <a:stCxn id="187" idx="3"/>
            <a:endCxn id="18" idx="0"/>
          </p:cNvCxnSpPr>
          <p:nvPr/>
        </p:nvCxnSpPr>
        <p:spPr>
          <a:xfrm flipH="1">
            <a:off x="7285717" y="2962591"/>
            <a:ext cx="660601" cy="700505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>
            <a:stCxn id="188" idx="3"/>
            <a:endCxn id="18" idx="0"/>
          </p:cNvCxnSpPr>
          <p:nvPr/>
        </p:nvCxnSpPr>
        <p:spPr>
          <a:xfrm flipH="1">
            <a:off x="7285717" y="3275261"/>
            <a:ext cx="865772" cy="387835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>
            <a:stCxn id="18" idx="0"/>
            <a:endCxn id="189" idx="2"/>
          </p:cNvCxnSpPr>
          <p:nvPr/>
        </p:nvCxnSpPr>
        <p:spPr>
          <a:xfrm flipV="1">
            <a:off x="7285717" y="3541006"/>
            <a:ext cx="758801" cy="122090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18" idx="3"/>
            <a:endCxn id="190" idx="2"/>
          </p:cNvCxnSpPr>
          <p:nvPr/>
        </p:nvCxnSpPr>
        <p:spPr>
          <a:xfrm flipV="1">
            <a:off x="7861717" y="3933040"/>
            <a:ext cx="238675" cy="56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8" idx="2"/>
            <a:endCxn id="191" idx="2"/>
          </p:cNvCxnSpPr>
          <p:nvPr/>
        </p:nvCxnSpPr>
        <p:spPr>
          <a:xfrm>
            <a:off x="7285717" y="4203096"/>
            <a:ext cx="758801" cy="128193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/>
          <p:cNvCxnSpPr>
            <a:stCxn id="18" idx="2"/>
            <a:endCxn id="192" idx="0"/>
          </p:cNvCxnSpPr>
          <p:nvPr/>
        </p:nvCxnSpPr>
        <p:spPr>
          <a:xfrm>
            <a:off x="7285717" y="4203096"/>
            <a:ext cx="761480" cy="385563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/>
          <p:cNvCxnSpPr>
            <a:stCxn id="18" idx="2"/>
            <a:endCxn id="179" idx="0"/>
          </p:cNvCxnSpPr>
          <p:nvPr/>
        </p:nvCxnSpPr>
        <p:spPr>
          <a:xfrm>
            <a:off x="7285717" y="4203096"/>
            <a:ext cx="306391" cy="651559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>
            <a:stCxn id="18" idx="2"/>
            <a:endCxn id="194" idx="0"/>
          </p:cNvCxnSpPr>
          <p:nvPr/>
        </p:nvCxnSpPr>
        <p:spPr>
          <a:xfrm flipH="1">
            <a:off x="7015717" y="4203096"/>
            <a:ext cx="270000" cy="635092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>
            <a:stCxn id="18" idx="2"/>
            <a:endCxn id="186" idx="7"/>
          </p:cNvCxnSpPr>
          <p:nvPr/>
        </p:nvCxnSpPr>
        <p:spPr>
          <a:xfrm flipH="1">
            <a:off x="6714179" y="4203096"/>
            <a:ext cx="571538" cy="460566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>
            <a:cxnSpLocks/>
            <a:stCxn id="18" idx="2"/>
            <a:endCxn id="182" idx="3"/>
          </p:cNvCxnSpPr>
          <p:nvPr/>
        </p:nvCxnSpPr>
        <p:spPr>
          <a:xfrm flipH="1">
            <a:off x="6479371" y="4203096"/>
            <a:ext cx="806346" cy="239533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5773377" y="5347374"/>
            <a:ext cx="829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거래처명</a:t>
            </a:r>
            <a:endParaRPr lang="ko-KR" altLang="en-US" sz="1200" dirty="0"/>
          </a:p>
        </p:txBody>
      </p:sp>
      <p:sp>
        <p:nvSpPr>
          <p:cNvPr id="236" name="TextBox 235"/>
          <p:cNvSpPr txBox="1"/>
          <p:nvPr/>
        </p:nvSpPr>
        <p:spPr>
          <a:xfrm>
            <a:off x="5241786" y="5755874"/>
            <a:ext cx="955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거래처번호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5449590" y="4994256"/>
            <a:ext cx="829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연락처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8" name="TextBox 237"/>
          <p:cNvSpPr txBox="1"/>
          <p:nvPr/>
        </p:nvSpPr>
        <p:spPr>
          <a:xfrm>
            <a:off x="4860032" y="4725144"/>
            <a:ext cx="829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연락처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39" name="TextBox 238"/>
          <p:cNvSpPr txBox="1"/>
          <p:nvPr/>
        </p:nvSpPr>
        <p:spPr>
          <a:xfrm>
            <a:off x="2087692" y="5520737"/>
            <a:ext cx="125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사업자등록번호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2518819" y="5047984"/>
            <a:ext cx="50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상호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3069678" y="4770985"/>
            <a:ext cx="67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대표자</a:t>
            </a:r>
            <a:endParaRPr lang="ko-KR" altLang="en-US" sz="1200" dirty="0"/>
          </a:p>
        </p:txBody>
      </p:sp>
      <p:sp>
        <p:nvSpPr>
          <p:cNvPr id="242" name="타원 241"/>
          <p:cNvSpPr/>
          <p:nvPr/>
        </p:nvSpPr>
        <p:spPr>
          <a:xfrm>
            <a:off x="4860425" y="4691784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/>
          <p:cNvSpPr/>
          <p:nvPr/>
        </p:nvSpPr>
        <p:spPr>
          <a:xfrm>
            <a:off x="5435630" y="4979784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/>
          <p:cNvSpPr/>
          <p:nvPr/>
        </p:nvSpPr>
        <p:spPr>
          <a:xfrm>
            <a:off x="5818080" y="5341874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/>
          <p:cNvSpPr/>
          <p:nvPr/>
        </p:nvSpPr>
        <p:spPr>
          <a:xfrm>
            <a:off x="3028912" y="4748983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/>
          <p:cNvSpPr/>
          <p:nvPr/>
        </p:nvSpPr>
        <p:spPr>
          <a:xfrm>
            <a:off x="2138594" y="5507395"/>
            <a:ext cx="11707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/>
          <p:cNvSpPr/>
          <p:nvPr/>
        </p:nvSpPr>
        <p:spPr>
          <a:xfrm>
            <a:off x="2488912" y="5042483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9" name="직선 연결선 248"/>
          <p:cNvCxnSpPr>
            <a:stCxn id="245" idx="4"/>
            <a:endCxn id="14" idx="1"/>
          </p:cNvCxnSpPr>
          <p:nvPr/>
        </p:nvCxnSpPr>
        <p:spPr>
          <a:xfrm>
            <a:off x="3388912" y="5036983"/>
            <a:ext cx="499076" cy="448891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stCxn id="248" idx="6"/>
            <a:endCxn id="14" idx="1"/>
          </p:cNvCxnSpPr>
          <p:nvPr/>
        </p:nvCxnSpPr>
        <p:spPr>
          <a:xfrm>
            <a:off x="3028912" y="5186483"/>
            <a:ext cx="859076" cy="299391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stCxn id="246" idx="6"/>
            <a:endCxn id="14" idx="1"/>
          </p:cNvCxnSpPr>
          <p:nvPr/>
        </p:nvCxnSpPr>
        <p:spPr>
          <a:xfrm flipV="1">
            <a:off x="3309294" y="5485874"/>
            <a:ext cx="578694" cy="165521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>
            <a:stCxn id="14" idx="3"/>
            <a:endCxn id="242" idx="4"/>
          </p:cNvCxnSpPr>
          <p:nvPr/>
        </p:nvCxnSpPr>
        <p:spPr>
          <a:xfrm flipV="1">
            <a:off x="5039988" y="4979784"/>
            <a:ext cx="180437" cy="506090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>
            <a:stCxn id="14" idx="3"/>
            <a:endCxn id="243" idx="3"/>
          </p:cNvCxnSpPr>
          <p:nvPr/>
        </p:nvCxnSpPr>
        <p:spPr>
          <a:xfrm flipV="1">
            <a:off x="5039988" y="5225607"/>
            <a:ext cx="501084" cy="260267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>
            <a:endCxn id="244" idx="2"/>
          </p:cNvCxnSpPr>
          <p:nvPr/>
        </p:nvCxnSpPr>
        <p:spPr>
          <a:xfrm>
            <a:off x="5039988" y="5485873"/>
            <a:ext cx="778092" cy="1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>
            <a:endCxn id="247" idx="0"/>
          </p:cNvCxnSpPr>
          <p:nvPr/>
        </p:nvCxnSpPr>
        <p:spPr>
          <a:xfrm>
            <a:off x="5030053" y="5485874"/>
            <a:ext cx="685954" cy="258999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3CCE747-049C-4E4D-91BF-6B44FC5500AF}"/>
              </a:ext>
            </a:extLst>
          </p:cNvPr>
          <p:cNvSpPr txBox="1"/>
          <p:nvPr/>
        </p:nvSpPr>
        <p:spPr>
          <a:xfrm>
            <a:off x="5979188" y="3401327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불량</a:t>
            </a: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0AE28D9-03A6-4FBB-8336-6F373E229AAD}"/>
              </a:ext>
            </a:extLst>
          </p:cNvPr>
          <p:cNvSpPr/>
          <p:nvPr/>
        </p:nvSpPr>
        <p:spPr>
          <a:xfrm>
            <a:off x="5961122" y="3387576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C67147E-C461-4A96-8E86-A69A2D01BB58}"/>
              </a:ext>
            </a:extLst>
          </p:cNvPr>
          <p:cNvCxnSpPr>
            <a:cxnSpLocks/>
            <a:stCxn id="136" idx="6"/>
            <a:endCxn id="18" idx="0"/>
          </p:cNvCxnSpPr>
          <p:nvPr/>
        </p:nvCxnSpPr>
        <p:spPr>
          <a:xfrm>
            <a:off x="6501122" y="3531576"/>
            <a:ext cx="784595" cy="131520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타원 139">
            <a:extLst>
              <a:ext uri="{FF2B5EF4-FFF2-40B4-BE49-F238E27FC236}">
                <a16:creationId xmlns:a16="http://schemas.microsoft.com/office/drawing/2014/main" id="{1675078D-75C5-4CD6-A1D7-C17F1F83EAFC}"/>
              </a:ext>
            </a:extLst>
          </p:cNvPr>
          <p:cNvSpPr/>
          <p:nvPr/>
        </p:nvSpPr>
        <p:spPr>
          <a:xfrm>
            <a:off x="6602498" y="2486355"/>
            <a:ext cx="72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7DCB952-8CEA-429C-B7B3-2982B7460114}"/>
              </a:ext>
            </a:extLst>
          </p:cNvPr>
          <p:cNvSpPr txBox="1"/>
          <p:nvPr/>
        </p:nvSpPr>
        <p:spPr>
          <a:xfrm>
            <a:off x="6636360" y="2493204"/>
            <a:ext cx="643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등록일</a:t>
            </a: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10057F34-CA23-4306-88CE-B435B9B77A3F}"/>
              </a:ext>
            </a:extLst>
          </p:cNvPr>
          <p:cNvCxnSpPr>
            <a:cxnSpLocks/>
            <a:stCxn id="140" idx="4"/>
            <a:endCxn id="18" idx="0"/>
          </p:cNvCxnSpPr>
          <p:nvPr/>
        </p:nvCxnSpPr>
        <p:spPr>
          <a:xfrm>
            <a:off x="6962498" y="2774355"/>
            <a:ext cx="323219" cy="888741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15BF8B70-4B8B-42D9-BB59-FD55DF4B8A30}"/>
              </a:ext>
            </a:extLst>
          </p:cNvPr>
          <p:cNvSpPr/>
          <p:nvPr/>
        </p:nvSpPr>
        <p:spPr>
          <a:xfrm>
            <a:off x="7378366" y="2497294"/>
            <a:ext cx="540000" cy="2880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785F8BA0-0198-476B-962D-4C553C66440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 flipH="1">
            <a:off x="7285717" y="2785294"/>
            <a:ext cx="362649" cy="877802"/>
          </a:xfrm>
          <a:prstGeom prst="line">
            <a:avLst/>
          </a:prstGeom>
          <a:ln>
            <a:solidFill>
              <a:schemeClr val="bg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244FFFE0-4B03-4E52-A314-EDDBB9E57B51}"/>
              </a:ext>
            </a:extLst>
          </p:cNvPr>
          <p:cNvSpPr txBox="1"/>
          <p:nvPr/>
        </p:nvSpPr>
        <p:spPr>
          <a:xfrm>
            <a:off x="7415147" y="2508846"/>
            <a:ext cx="53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메모</a:t>
            </a:r>
          </a:p>
        </p:txBody>
      </p:sp>
    </p:spTree>
    <p:extLst>
      <p:ext uri="{BB962C8B-B14F-4D97-AF65-F5344CB8AC3E}">
        <p14:creationId xmlns:p14="http://schemas.microsoft.com/office/powerpoint/2010/main" val="154794438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슬라이스">
  <a:themeElements>
    <a:clrScheme name="파형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슬라이스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2792</TotalTime>
  <Words>2940</Words>
  <Application>Microsoft Office PowerPoint</Application>
  <PresentationFormat>화면 슬라이드 쇼(4:3)</PresentationFormat>
  <Paragraphs>896</Paragraphs>
  <Slides>80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80</vt:i4>
      </vt:variant>
    </vt:vector>
  </HeadingPairs>
  <TitlesOfParts>
    <vt:vector size="94" baseType="lpstr">
      <vt:lpstr>HY견고딕</vt:lpstr>
      <vt:lpstr>HY중고딕</vt:lpstr>
      <vt:lpstr>돋움</vt:lpstr>
      <vt:lpstr>바탕</vt:lpstr>
      <vt:lpstr>Aharoni</vt:lpstr>
      <vt:lpstr>Calibri</vt:lpstr>
      <vt:lpstr>Calibri Light</vt:lpstr>
      <vt:lpstr>Century Gothic</vt:lpstr>
      <vt:lpstr>Wingdings 2</vt:lpstr>
      <vt:lpstr>Wingdings 3</vt:lpstr>
      <vt:lpstr>HDOfficeLightV0</vt:lpstr>
      <vt:lpstr>1_HDOfficeLightV0</vt:lpstr>
      <vt:lpstr>2_HDOfficeLightV0</vt:lpstr>
      <vt:lpstr>슬라이스</vt:lpstr>
      <vt:lpstr> Hi Textile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부서선택</vt:lpstr>
      <vt:lpstr>직원등록</vt:lpstr>
      <vt:lpstr>직원등록</vt:lpstr>
      <vt:lpstr>로그인</vt:lpstr>
      <vt:lpstr>매장업무</vt:lpstr>
      <vt:lpstr>매장업무 : 거래처 등록</vt:lpstr>
      <vt:lpstr>매장업무 : 거래처 등록</vt:lpstr>
      <vt:lpstr>매장업무 : 거래처 등록</vt:lpstr>
      <vt:lpstr>매장업무 : 재고조회</vt:lpstr>
      <vt:lpstr>매장업무 : 영수증 작성</vt:lpstr>
      <vt:lpstr>매장업무 : 영수증 작성</vt:lpstr>
      <vt:lpstr>매장업무 : 영수증 작성</vt:lpstr>
      <vt:lpstr>매장업무 : 영수증 작성</vt:lpstr>
      <vt:lpstr>매장업무 : 영수증 작성</vt:lpstr>
      <vt:lpstr>매장업무 : 영수증 작성</vt:lpstr>
      <vt:lpstr>매장업무 : 영수증 작성</vt:lpstr>
      <vt:lpstr>매장업무 : 영수증 작성</vt:lpstr>
      <vt:lpstr>매장업무 : 영수증 수정</vt:lpstr>
      <vt:lpstr>매장업무 : 영수증 수정</vt:lpstr>
      <vt:lpstr>매장업무 : 영수증 수정</vt:lpstr>
      <vt:lpstr>매장업무 : 거래 검색</vt:lpstr>
      <vt:lpstr>매장업무 : 거래 검색</vt:lpstr>
      <vt:lpstr>매장업무 : 거래 삭제</vt:lpstr>
      <vt:lpstr>매장업무 : 재고목록 저장</vt:lpstr>
      <vt:lpstr>창고업무</vt:lpstr>
      <vt:lpstr>창고업무 : 상품 등록</vt:lpstr>
      <vt:lpstr>창고업무 : 상품 등록</vt:lpstr>
      <vt:lpstr>창고업무 : 상품 등록</vt:lpstr>
      <vt:lpstr>창고업무 : 상품 등록</vt:lpstr>
      <vt:lpstr>창고업무 : 상품 등록 - 컬러 추가</vt:lpstr>
      <vt:lpstr>창고업무 : 상품 등록</vt:lpstr>
      <vt:lpstr>창고업무 : 상품 정보 조회</vt:lpstr>
      <vt:lpstr>창고업무 : 재고 등록 및 수정</vt:lpstr>
      <vt:lpstr>창고업무 : 재고 등록 및 수정</vt:lpstr>
      <vt:lpstr>창고업무 : 재고 등록 및 수정</vt:lpstr>
      <vt:lpstr>창고업무 : 재고 등록 및 수정</vt:lpstr>
      <vt:lpstr>창고업무 : 상품배송상태 변경</vt:lpstr>
      <vt:lpstr>창고업무 : 상품배송상태 변경</vt:lpstr>
      <vt:lpstr>창고업무 : 상품배송상태 변경</vt:lpstr>
      <vt:lpstr>창고업무 : 고객영수증 조회</vt:lpstr>
      <vt:lpstr>창고업무 : 고객영수증 조회</vt:lpstr>
      <vt:lpstr>사무실업무</vt:lpstr>
      <vt:lpstr>사무실업무 : 직원/거래처 정보 관리</vt:lpstr>
      <vt:lpstr>사무실업무 : 직원/거래처 정보 관리</vt:lpstr>
      <vt:lpstr>사무실업무 : 직원/거래처 정보 관리</vt:lpstr>
      <vt:lpstr>사무실업무 : 직원/거래처 정보 관리</vt:lpstr>
      <vt:lpstr>사무실업무 : 거래처 상세 목록 조회</vt:lpstr>
      <vt:lpstr>사무실업무 : 상품 정보 조회</vt:lpstr>
      <vt:lpstr>사무실업무 : 거래내역 저장</vt:lpstr>
      <vt:lpstr>사무실업무 : 로그 조회</vt:lpstr>
      <vt:lpstr>사무실업무 : 로그 저장</vt:lpstr>
      <vt:lpstr>사무실업무 : 로그 삭제</vt:lpstr>
      <vt:lpstr>사무실업무 : 로그 삭제</vt:lpstr>
      <vt:lpstr>부서 공통 업무 : 통계 조회</vt:lpstr>
      <vt:lpstr>부서 공통 업무 : 통계 조회</vt:lpstr>
      <vt:lpstr>부서 공통 업무 : 통계 조회</vt:lpstr>
      <vt:lpstr>부서 공통 업무 : 통계 조회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890</dc:creator>
  <cp:lastModifiedBy>alfo8-2</cp:lastModifiedBy>
  <cp:revision>808</cp:revision>
  <dcterms:created xsi:type="dcterms:W3CDTF">2018-08-23T12:35:48Z</dcterms:created>
  <dcterms:modified xsi:type="dcterms:W3CDTF">2018-08-27T07:19:55Z</dcterms:modified>
</cp:coreProperties>
</file>